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63" r:id="rId4"/>
    <p:sldId id="264" r:id="rId5"/>
    <p:sldId id="270" r:id="rId6"/>
    <p:sldId id="287" r:id="rId7"/>
    <p:sldId id="289" r:id="rId8"/>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416" userDrawn="1">
          <p15:clr>
            <a:srgbClr val="A4A3A4"/>
          </p15:clr>
        </p15:guide>
        <p15:guide id="2" pos="7256" userDrawn="1">
          <p15:clr>
            <a:srgbClr val="A4A3A4"/>
          </p15:clr>
        </p15:guide>
        <p15:guide id="3" orient="horz" pos="640" userDrawn="1">
          <p15:clr>
            <a:srgbClr val="A4A3A4"/>
          </p15:clr>
        </p15:guide>
        <p15:guide id="4" orient="horz" pos="712" userDrawn="1">
          <p15:clr>
            <a:srgbClr val="A4A3A4"/>
          </p15:clr>
        </p15:guide>
        <p15:guide id="5" orient="horz" pos="3928" userDrawn="1">
          <p15:clr>
            <a:srgbClr val="A4A3A4"/>
          </p15:clr>
        </p15:guide>
        <p15:guide id="6" orient="horz"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7" autoAdjust="0"/>
    <p:restoredTop sz="86483" autoAdjust="0"/>
  </p:normalViewPr>
  <p:slideViewPr>
    <p:cSldViewPr snapToGrid="0" showGuides="1">
      <p:cViewPr varScale="1">
        <p:scale>
          <a:sx n="107" d="100"/>
          <a:sy n="107" d="100"/>
        </p:scale>
        <p:origin x="-78" y="-246"/>
      </p:cViewPr>
      <p:guideLst>
        <p:guide orient="horz" pos="640"/>
        <p:guide orient="horz" pos="712"/>
        <p:guide orient="horz" pos="3928"/>
        <p:guide orient="horz" pos="3864"/>
        <p:guide pos="416"/>
        <p:guide pos="725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D4BB38-2810-4F9E-AE68-114B16483A68}" type="datetimeFigureOut">
              <a:rPr lang="zh-CN" altLang="en-US" smtClean="0"/>
              <a:t>2025/5/23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C64A28-15EE-4069-8F7A-52BC4A85AD43}" type="slidenum">
              <a:rPr lang="zh-CN" altLang="en-US" smtClean="0"/>
              <a:t>‹#›</a:t>
            </a:fld>
            <a:endParaRPr lang="zh-CN" altLang="en-US"/>
          </a:p>
        </p:txBody>
      </p:sp>
    </p:spTree>
    <p:extLst>
      <p:ext uri="{BB962C8B-B14F-4D97-AF65-F5344CB8AC3E}">
        <p14:creationId xmlns:p14="http://schemas.microsoft.com/office/powerpoint/2010/main" val="1690833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C64A28-15EE-4069-8F7A-52BC4A85AD43}" type="slidenum">
              <a:rPr lang="zh-CN" altLang="en-US" smtClean="0"/>
              <a:t>1</a:t>
            </a:fld>
            <a:endParaRPr lang="zh-CN" altLang="en-US"/>
          </a:p>
        </p:txBody>
      </p:sp>
    </p:spTree>
    <p:extLst>
      <p:ext uri="{BB962C8B-B14F-4D97-AF65-F5344CB8AC3E}">
        <p14:creationId xmlns:p14="http://schemas.microsoft.com/office/powerpoint/2010/main" val="4131222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1">
                <a:lumMod val="20000"/>
                <a:lumOff val="80000"/>
              </a:schemeClr>
            </a:gs>
            <a:gs pos="70000">
              <a:schemeClr val="accent1">
                <a:lumMod val="20000"/>
                <a:lumOff val="80000"/>
              </a:schemeClr>
            </a:gs>
            <a:gs pos="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16" name="矩形 15"/>
          <p:cNvSpPr/>
          <p:nvPr/>
        </p:nvSpPr>
        <p:spPr>
          <a:xfrm>
            <a:off x="7424515" y="0"/>
            <a:ext cx="4767485" cy="3709001"/>
          </a:xfrm>
          <a:prstGeom prst="rect">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5568472"/>
            <a:ext cx="12192000" cy="1289528"/>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149298" y="974630"/>
            <a:ext cx="7042702" cy="5883370"/>
          </a:xfrm>
          <a:prstGeom prst="rect">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763131" y="511372"/>
            <a:ext cx="1749704" cy="493819"/>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350" y="401171"/>
            <a:ext cx="2755631" cy="951058"/>
          </a:xfrm>
          <a:prstGeom prst="rect">
            <a:avLst/>
          </a:prstGeom>
          <a:blipFill>
            <a:blip r:embed="rId6"/>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660400" y="1551215"/>
            <a:ext cx="5722273" cy="1775219"/>
          </a:xfrm>
        </p:spPr>
        <p:txBody>
          <a:bodyPr anchor="ctr" anchorCtr="0">
            <a:noAutofit/>
          </a:bodyPr>
          <a:lstStyle>
            <a:lvl1pPr algn="l">
              <a:defRPr sz="4953">
                <a:solidFill>
                  <a:schemeClr val="accent1">
                    <a:lumMod val="50000"/>
                  </a:schemeClr>
                </a:solidFill>
              </a:defRPr>
            </a:lvl1pPr>
          </a:lstStyle>
          <a:p>
            <a:pPr lvl="0"/>
            <a:r>
              <a:rPr lang="en-US"/>
              <a:t>Click to add title</a:t>
            </a:r>
          </a:p>
        </p:txBody>
      </p:sp>
      <p:sp>
        <p:nvSpPr>
          <p:cNvPr id="3" name="副标题 2"/>
          <p:cNvSpPr>
            <a:spLocks noGrp="1"/>
          </p:cNvSpPr>
          <p:nvPr>
            <p:ph type="subTitle" idx="1" hasCustomPrompt="1"/>
          </p:nvPr>
        </p:nvSpPr>
        <p:spPr>
          <a:xfrm>
            <a:off x="660400" y="3535680"/>
            <a:ext cx="5722273" cy="951538"/>
          </a:xfrm>
        </p:spPr>
        <p:txBody>
          <a:bodyPr>
            <a:normAutofit/>
          </a:bodyPr>
          <a:lstStyle>
            <a:lvl1pPr marL="0" indent="0" algn="l">
              <a:buNone/>
              <a:defRPr sz="32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subtitle</a:t>
            </a:r>
          </a:p>
        </p:txBody>
      </p:sp>
      <p:sp>
        <p:nvSpPr>
          <p:cNvPr id="4" name="文本占位符 3"/>
          <p:cNvSpPr>
            <a:spLocks noGrp="1"/>
          </p:cNvSpPr>
          <p:nvPr>
            <p:ph type="body" sz="quarter" idx="13" hasCustomPrompt="1"/>
          </p:nvPr>
        </p:nvSpPr>
        <p:spPr>
          <a:xfrm>
            <a:off x="660400" y="5085588"/>
            <a:ext cx="3657600" cy="274320"/>
          </a:xfrm>
        </p:spPr>
        <p:txBody>
          <a:bodyPr anchor="ctr"/>
          <a:lstStyle>
            <a:lvl1pPr marL="0" indent="0" algn="l">
              <a:buNone/>
              <a:defRPr sz="1800">
                <a:solidFill>
                  <a:schemeClr val="accent1">
                    <a:lumMod val="75000"/>
                  </a:schemeClr>
                </a:solidFill>
              </a:defRPr>
            </a:lvl1pPr>
          </a:lstStyle>
          <a:p>
            <a:pPr lvl="0"/>
            <a:r>
              <a:rPr lang="en-US"/>
              <a:t>Presenter name</a:t>
            </a:r>
          </a:p>
        </p:txBody>
      </p:sp>
      <p:sp>
        <p:nvSpPr>
          <p:cNvPr id="5" name="文本占位符 4"/>
          <p:cNvSpPr>
            <a:spLocks noGrp="1"/>
          </p:cNvSpPr>
          <p:nvPr>
            <p:ph type="body" sz="quarter" idx="14" hasCustomPrompt="1"/>
          </p:nvPr>
        </p:nvSpPr>
        <p:spPr>
          <a:xfrm>
            <a:off x="660400" y="5359908"/>
            <a:ext cx="3657600" cy="274320"/>
          </a:xfrm>
        </p:spPr>
        <p:txBody>
          <a:bodyPr anchor="ctr">
            <a:noAutofit/>
          </a:bodyPr>
          <a:lstStyle>
            <a:lvl1pPr marL="0" indent="0">
              <a:buNone/>
              <a:defRPr sz="1800">
                <a:solidFill>
                  <a:schemeClr val="accent1">
                    <a:lumMod val="75000"/>
                  </a:schemeClr>
                </a:solidFill>
              </a:defRPr>
            </a:lvl1pPr>
          </a:lstStyle>
          <a:p>
            <a:pPr lvl="0"/>
            <a:r>
              <a:rPr lang="en-US"/>
              <a:t>www.islide.cc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p>
        </p:txBody>
      </p:sp>
      <p:sp>
        <p:nvSpPr>
          <p:cNvPr id="3" name="内容占位符 2"/>
          <p:cNvSpPr>
            <a:spLocks noGrp="1"/>
          </p:cNvSpPr>
          <p:nvPr>
            <p:ph idx="1" hasCustomPrompt="1"/>
          </p:nvPr>
        </p:nvSpPr>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日期占位符 3"/>
          <p:cNvSpPr>
            <a:spLocks noGrp="1"/>
          </p:cNvSpPr>
          <p:nvPr>
            <p:ph type="dt" sz="half" idx="10"/>
          </p:nvPr>
        </p:nvSpPr>
        <p:spPr/>
        <p:txBody>
          <a:bodyPr/>
          <a:lstStyle/>
          <a:p>
            <a:endParaRPr lang="en-US"/>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preserve="1">
  <p:cSld name="Agenda">
    <p:spTree>
      <p:nvGrpSpPr>
        <p:cNvPr id="1" name=""/>
        <p:cNvGrpSpPr/>
        <p:nvPr/>
      </p:nvGrpSpPr>
      <p:grpSpPr>
        <a:xfrm>
          <a:off x="0" y="0"/>
          <a:ext cx="0" cy="0"/>
          <a:chOff x="0" y="0"/>
          <a:chExt cx="0" cy="0"/>
        </a:xfrm>
      </p:grpSpPr>
      <p:sp>
        <p:nvSpPr>
          <p:cNvPr id="9" name="矩形 8"/>
          <p:cNvSpPr/>
          <p:nvPr/>
        </p:nvSpPr>
        <p:spPr>
          <a:xfrm>
            <a:off x="1" y="3938269"/>
            <a:ext cx="3544813" cy="2919731"/>
          </a:xfrm>
          <a:prstGeom prst="rect">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1661159" y="1500187"/>
            <a:ext cx="1806167" cy="915667"/>
          </a:xfrm>
        </p:spPr>
        <p:txBody>
          <a:bodyPr anchor="t">
            <a:normAutofit/>
          </a:bodyPr>
          <a:lstStyle>
            <a:lvl1pPr algn="dist">
              <a:defRPr sz="5400"/>
            </a:lvl1pPr>
          </a:lstStyle>
          <a:p>
            <a:pPr lvl="0"/>
            <a:r>
              <a:rPr lang="en-US"/>
              <a:t>Agenda</a:t>
            </a:r>
          </a:p>
        </p:txBody>
      </p:sp>
      <p:sp>
        <p:nvSpPr>
          <p:cNvPr id="3" name="内容占位符 2"/>
          <p:cNvSpPr>
            <a:spLocks noGrp="1"/>
          </p:cNvSpPr>
          <p:nvPr>
            <p:ph sz="quarter" idx="1" hasCustomPrompt="1"/>
          </p:nvPr>
        </p:nvSpPr>
        <p:spPr>
          <a:xfrm>
            <a:off x="3745078" y="1500188"/>
            <a:ext cx="7773821" cy="4633912"/>
          </a:xfrm>
        </p:spPr>
        <p:txBody>
          <a:bodyPr>
            <a:normAutofit/>
          </a:bodyPr>
          <a:lstStyle>
            <a:lvl1pPr marL="342900" indent="-342900">
              <a:lnSpc>
                <a:spcPct val="100000"/>
              </a:lnSpc>
              <a:buFont typeface="+mj-lt"/>
              <a:buAutoNum type="arabicPeriod"/>
              <a:defRPr sz="2800"/>
            </a:lvl1pPr>
            <a:lvl2pPr marL="800100" indent="-342900">
              <a:lnSpc>
                <a:spcPct val="100000"/>
              </a:lnSpc>
              <a:buFont typeface="+mj-ea"/>
              <a:buAutoNum type="circleNumDbPlain"/>
              <a:defRPr sz="2400"/>
            </a:lvl2pPr>
            <a:lvl3pPr marL="1257300" indent="-342900">
              <a:lnSpc>
                <a:spcPct val="100000"/>
              </a:lnSpc>
              <a:buFont typeface="+mj-lt"/>
              <a:buAutoNum type="alphaLcParenR"/>
              <a:defRPr sz="2000"/>
            </a:lvl3pPr>
            <a:lvl4pPr>
              <a:lnSpc>
                <a:spcPct val="100000"/>
              </a:lnSpc>
              <a:defRPr sz="1800"/>
            </a:lvl4pPr>
            <a:lvl5pPr>
              <a:lnSpc>
                <a:spcPct val="100000"/>
              </a:lnSpc>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日期占位符 3"/>
          <p:cNvSpPr>
            <a:spLocks noGrp="1"/>
          </p:cNvSpPr>
          <p:nvPr>
            <p:ph type="dt" sz="half" idx="10"/>
          </p:nvPr>
        </p:nvSpPr>
        <p:spPr/>
        <p:txBody>
          <a:bodyPr/>
          <a:lstStyle/>
          <a:p>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pPr/>
              <a:t>‹#›</a:t>
            </a:fld>
            <a:endParaRPr lang="en-US" dirty="0"/>
          </a:p>
        </p:txBody>
      </p:sp>
      <p:cxnSp>
        <p:nvCxnSpPr>
          <p:cNvPr id="7" name="直接连接符 6"/>
          <p:cNvCxnSpPr>
            <a:cxnSpLocks/>
          </p:cNvCxnSpPr>
          <p:nvPr/>
        </p:nvCxnSpPr>
        <p:spPr>
          <a:xfrm>
            <a:off x="3621019" y="1500188"/>
            <a:ext cx="0" cy="4633913"/>
          </a:xfrm>
          <a:prstGeom prst="line">
            <a:avLst/>
          </a:prstGeom>
          <a:solidFill>
            <a:srgbClr val="FFCC00"/>
          </a:solidFill>
          <a:ln w="3175" cap="flat" cmpd="sng" algn="ctr">
            <a:solidFill>
              <a:schemeClr val="bg1">
                <a:lumMod val="75000"/>
              </a:schemeClr>
            </a:solidFill>
            <a:prstDash val="solid"/>
            <a:round/>
            <a:headEnd type="none" w="med" len="med"/>
            <a:tailEnd type="none" w="med" len="med"/>
          </a:ln>
          <a:effectLst/>
        </p:spPr>
      </p:cxnSp>
      <p:sp>
        <p:nvSpPr>
          <p:cNvPr id="8" name="任意多边形: 形状 7"/>
          <p:cNvSpPr>
            <a:spLocks noChangeAspect="1"/>
          </p:cNvSpPr>
          <p:nvPr/>
        </p:nvSpPr>
        <p:spPr bwMode="auto">
          <a:xfrm>
            <a:off x="797560" y="1705165"/>
            <a:ext cx="641830" cy="675128"/>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accent1"/>
          </a:solidFill>
          <a:ln>
            <a:noFill/>
          </a:ln>
        </p:spPr>
        <p:txBody>
          <a:bodyPr/>
          <a:lstStyle/>
          <a:p>
            <a:endParaRPr lang="zh-CN" altLang="en-US">
              <a:cs typeface="+mn-ea"/>
              <a:sym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矩形 10"/>
          <p:cNvSpPr/>
          <p:nvPr/>
        </p:nvSpPr>
        <p:spPr>
          <a:xfrm>
            <a:off x="0" y="5568472"/>
            <a:ext cx="12192000" cy="1289528"/>
          </a:xfrm>
          <a:prstGeom prst="rect">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343809" y="647979"/>
            <a:ext cx="5532081" cy="5624744"/>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350" y="401171"/>
            <a:ext cx="2755631" cy="951058"/>
          </a:xfrm>
          <a:prstGeom prst="rect">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763131" y="511372"/>
            <a:ext cx="1749704" cy="493819"/>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660399" y="1907051"/>
            <a:ext cx="5683409" cy="1371600"/>
          </a:xfrm>
        </p:spPr>
        <p:txBody>
          <a:bodyPr anchor="b">
            <a:noAutofit/>
          </a:bodyPr>
          <a:lstStyle>
            <a:lvl1pPr>
              <a:defRPr sz="6000"/>
            </a:lvl1pPr>
          </a:lstStyle>
          <a:p>
            <a:pPr lvl="0"/>
            <a:r>
              <a:rPr lang="en-US"/>
              <a:t>Click to add title</a:t>
            </a:r>
          </a:p>
        </p:txBody>
      </p:sp>
      <p:sp>
        <p:nvSpPr>
          <p:cNvPr id="3" name="文本占位符 2"/>
          <p:cNvSpPr>
            <a:spLocks noGrp="1"/>
          </p:cNvSpPr>
          <p:nvPr>
            <p:ph type="body" idx="1" hasCustomPrompt="1"/>
          </p:nvPr>
        </p:nvSpPr>
        <p:spPr>
          <a:xfrm>
            <a:off x="660400" y="3376754"/>
            <a:ext cx="5435600" cy="778558"/>
          </a:xfrm>
        </p:spPr>
        <p:txBody>
          <a:bodyPr>
            <a:normAutofit/>
          </a:bodyPr>
          <a:lstStyle>
            <a:lvl1pPr marL="0" indent="0">
              <a:buNone/>
              <a:defRPr sz="32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text</a:t>
            </a:r>
          </a:p>
        </p:txBody>
      </p:sp>
      <p:sp>
        <p:nvSpPr>
          <p:cNvPr id="4" name="日期占位符 3"/>
          <p:cNvSpPr>
            <a:spLocks noGrp="1"/>
          </p:cNvSpPr>
          <p:nvPr>
            <p:ph type="dt" sz="half" idx="10"/>
          </p:nvPr>
        </p:nvSpPr>
        <p:spPr/>
        <p:txBody>
          <a:bodyPr/>
          <a:lstStyle/>
          <a:p>
            <a:endParaRPr lang="en-US"/>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p>
        </p:txBody>
      </p:sp>
      <p:sp>
        <p:nvSpPr>
          <p:cNvPr id="3" name="日期占位符 2"/>
          <p:cNvSpPr>
            <a:spLocks noGrp="1"/>
          </p:cNvSpPr>
          <p:nvPr>
            <p:ph type="dt" sz="half" idx="10"/>
          </p:nvPr>
        </p:nvSpPr>
        <p:spPr/>
        <p:txBody>
          <a:bodyPr/>
          <a:lstStyle/>
          <a:p>
            <a:endParaRPr lang="en-US"/>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C8BB1146-E542-4D4E-B8E9-6919A11DDD4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C8BB1146-E542-4D4E-B8E9-6919A11DDD4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losing" preserve="1">
  <p:cSld name="Closing">
    <p:spTree>
      <p:nvGrpSpPr>
        <p:cNvPr id="1" name=""/>
        <p:cNvGrpSpPr/>
        <p:nvPr/>
      </p:nvGrpSpPr>
      <p:grpSpPr>
        <a:xfrm>
          <a:off x="0" y="0"/>
          <a:ext cx="0" cy="0"/>
          <a:chOff x="0" y="0"/>
          <a:chExt cx="0" cy="0"/>
        </a:xfrm>
      </p:grpSpPr>
      <p:sp>
        <p:nvSpPr>
          <p:cNvPr id="19" name="矩形 18"/>
          <p:cNvSpPr/>
          <p:nvPr/>
        </p:nvSpPr>
        <p:spPr>
          <a:xfrm>
            <a:off x="7424515" y="0"/>
            <a:ext cx="4767485" cy="3709001"/>
          </a:xfrm>
          <a:prstGeom prst="rect">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149298" y="974630"/>
            <a:ext cx="7042702" cy="5883370"/>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0" y="5568472"/>
            <a:ext cx="12192000" cy="1289528"/>
          </a:xfrm>
          <a:prstGeom prst="rect">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763131" y="511372"/>
            <a:ext cx="1749704" cy="493819"/>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350" y="401171"/>
            <a:ext cx="2755631" cy="951058"/>
          </a:xfrm>
          <a:prstGeom prst="rect">
            <a:avLst/>
          </a:prstGeom>
          <a:blipFill>
            <a:blip r:embed="rId6"/>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660400" y="1719482"/>
            <a:ext cx="5208618" cy="1371600"/>
          </a:xfrm>
        </p:spPr>
        <p:txBody>
          <a:bodyPr anchor="ctr">
            <a:noAutofit/>
          </a:bodyPr>
          <a:lstStyle>
            <a:lvl1pPr>
              <a:defRPr sz="7200"/>
            </a:lvl1pPr>
          </a:lstStyle>
          <a:p>
            <a:pPr lvl="0"/>
            <a:r>
              <a:rPr lang="en-US"/>
              <a:t>Click to add title</a:t>
            </a:r>
          </a:p>
        </p:txBody>
      </p:sp>
      <p:sp>
        <p:nvSpPr>
          <p:cNvPr id="4" name="文本占位符 3"/>
          <p:cNvSpPr>
            <a:spLocks noGrp="1"/>
          </p:cNvSpPr>
          <p:nvPr>
            <p:ph type="body" sz="quarter" idx="13" hasCustomPrompt="1"/>
          </p:nvPr>
        </p:nvSpPr>
        <p:spPr>
          <a:xfrm>
            <a:off x="660400" y="4137311"/>
            <a:ext cx="2189480" cy="274320"/>
          </a:xfrm>
        </p:spPr>
        <p:txBody>
          <a:bodyPr anchor="ctr"/>
          <a:lstStyle>
            <a:lvl1pPr marL="0" indent="0" algn="l">
              <a:buNone/>
              <a:defRPr sz="1800">
                <a:solidFill>
                  <a:schemeClr val="accent2"/>
                </a:solidFill>
              </a:defRPr>
            </a:lvl1pPr>
          </a:lstStyle>
          <a:p>
            <a:pPr lvl="0"/>
            <a:r>
              <a:rPr lang="en-US"/>
              <a:t>Presenter name</a:t>
            </a:r>
          </a:p>
        </p:txBody>
      </p:sp>
      <p:sp>
        <p:nvSpPr>
          <p:cNvPr id="5" name="文本占位符 4"/>
          <p:cNvSpPr>
            <a:spLocks noGrp="1"/>
          </p:cNvSpPr>
          <p:nvPr>
            <p:ph type="body" sz="quarter" idx="14" hasCustomPrompt="1"/>
          </p:nvPr>
        </p:nvSpPr>
        <p:spPr>
          <a:xfrm>
            <a:off x="2939553" y="4136747"/>
            <a:ext cx="2341107" cy="274320"/>
          </a:xfrm>
        </p:spPr>
        <p:txBody>
          <a:bodyPr anchor="ctr">
            <a:noAutofit/>
          </a:bodyPr>
          <a:lstStyle>
            <a:lvl1pPr marL="0" indent="0">
              <a:buNone/>
              <a:defRPr sz="1800">
                <a:solidFill>
                  <a:schemeClr val="accent2"/>
                </a:solidFill>
              </a:defRPr>
            </a:lvl1pPr>
          </a:lstStyle>
          <a:p>
            <a:pPr lvl="0"/>
            <a:r>
              <a:rPr lang="en-US"/>
              <a:t>www.islide.cc</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accent1">
                <a:lumMod val="20000"/>
                <a:lumOff val="80000"/>
              </a:schemeClr>
            </a:gs>
            <a:gs pos="70000">
              <a:schemeClr val="accent1">
                <a:lumMod val="20000"/>
                <a:lumOff val="80000"/>
              </a:schemeClr>
            </a:gs>
            <a:gs pos="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35" name="矩形 34"/>
          <p:cNvSpPr/>
          <p:nvPr/>
        </p:nvSpPr>
        <p:spPr>
          <a:xfrm>
            <a:off x="0" y="6134100"/>
            <a:ext cx="12192000" cy="725424"/>
          </a:xfrm>
          <a:prstGeom prst="rect">
            <a:avLst/>
          </a:prstGeom>
          <a:blipFill>
            <a:blip r:embed="rId9"/>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0" y="-442117"/>
            <a:ext cx="1549750" cy="1757837"/>
          </a:xfrm>
          <a:prstGeom prst="rect">
            <a:avLst/>
          </a:prstGeom>
          <a:blipFill>
            <a:blip r:embed="rId10"/>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660400" y="128587"/>
            <a:ext cx="10858500" cy="900112"/>
          </a:xfrm>
          <a:prstGeom prst="rect">
            <a:avLst/>
          </a:prstGeom>
        </p:spPr>
        <p:txBody>
          <a:bodyPr vert="horz" lIns="91440" tIns="45720" rIns="91440" bIns="45720" rtlCol="0" anchor="b">
            <a:normAutofit/>
          </a:bodyPr>
          <a:lstStyle/>
          <a:p>
            <a:pPr lvl="0"/>
            <a:r>
              <a:rPr lang="en-US"/>
              <a:t>Click to add title</a:t>
            </a:r>
          </a:p>
        </p:txBody>
      </p:sp>
      <p:sp>
        <p:nvSpPr>
          <p:cNvPr id="3" name="文本占位符 2"/>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日期占位符 3"/>
          <p:cNvSpPr>
            <a:spLocks noGrp="1"/>
          </p:cNvSpPr>
          <p:nvPr>
            <p:ph type="dt" sz="half" idx="2"/>
          </p:nvPr>
        </p:nvSpPr>
        <p:spPr>
          <a:xfrm>
            <a:off x="4718050" y="6409690"/>
            <a:ext cx="2743200" cy="274320"/>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5" name="页脚占位符 4"/>
          <p:cNvSpPr>
            <a:spLocks noGrp="1"/>
          </p:cNvSpPr>
          <p:nvPr>
            <p:ph type="ftr" sz="quarter" idx="3"/>
          </p:nvPr>
        </p:nvSpPr>
        <p:spPr>
          <a:xfrm>
            <a:off x="660399" y="6409690"/>
            <a:ext cx="3657600" cy="27432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灯片编号占位符 5"/>
          <p:cNvSpPr>
            <a:spLocks noGrp="1"/>
          </p:cNvSpPr>
          <p:nvPr>
            <p:ph type="sldNum" sz="quarter" idx="4"/>
          </p:nvPr>
        </p:nvSpPr>
        <p:spPr>
          <a:xfrm>
            <a:off x="7861300" y="6409690"/>
            <a:ext cx="3657600" cy="274320"/>
          </a:xfrm>
          <a:prstGeom prst="rect">
            <a:avLst/>
          </a:prstGeom>
        </p:spPr>
        <p:txBody>
          <a:bodyPr vert="horz" lIns="91440" tIns="45720" rIns="91440" bIns="45720" rtlCol="0" anchor="ctr"/>
          <a:lstStyle>
            <a:lvl1pPr algn="r">
              <a:defRPr sz="1000">
                <a:solidFill>
                  <a:schemeClr val="tx1">
                    <a:tint val="75000"/>
                  </a:schemeClr>
                </a:solidFill>
              </a:defRPr>
            </a:lvl1pPr>
          </a:lstStyle>
          <a:p>
            <a:fld id="{C8BB1146-E542-4D4E-B8E9-6919A11DDD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4" r:id="rId5"/>
    <p:sldLayoutId id="2147483655" r:id="rId6"/>
    <p:sldLayoutId id="2147483657" r:id="rId7"/>
  </p:sldLayoutIdLst>
  <p:txStyles>
    <p:titleStyle>
      <a:lvl1pPr algn="l" defTabSz="914400" rtl="0" eaLnBrk="1" latinLnBrk="0" hangingPunct="1">
        <a:lnSpc>
          <a:spcPct val="100000"/>
        </a:lnSpc>
        <a:spcBef>
          <a:spcPct val="0"/>
        </a:spcBef>
        <a:buNone/>
        <a:defRPr sz="2800" b="1" kern="1200">
          <a:solidFill>
            <a:schemeClr val="accent1">
              <a:lumMod val="50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bg1">
              <a:lumMod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bg1">
              <a:lumMod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bg1">
              <a:lumMod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全国</a:t>
            </a:r>
            <a:r>
              <a:rPr lang="zh-CN" altLang="en-US" dirty="0"/>
              <a:t>城市生活垃圾分类宣传周</a:t>
            </a:r>
            <a:endParaRPr lang="en-US" dirty="0"/>
          </a:p>
        </p:txBody>
      </p:sp>
      <p:sp>
        <p:nvSpPr>
          <p:cNvPr id="3" name="副标题 2"/>
          <p:cNvSpPr>
            <a:spLocks noGrp="1"/>
          </p:cNvSpPr>
          <p:nvPr>
            <p:ph type="subTitle" idx="1"/>
          </p:nvPr>
        </p:nvSpPr>
        <p:spPr/>
        <p:txBody>
          <a:bodyPr>
            <a:normAutofit fontScale="92500"/>
          </a:bodyPr>
          <a:lstStyle/>
          <a:p>
            <a:r>
              <a:rPr lang="zh-CN" altLang="en-US" b="1" dirty="0"/>
              <a:t>推动垃圾分类，共建低碳新时尚</a:t>
            </a:r>
            <a:endParaRPr lang="en-US" b="1" dirty="0"/>
          </a:p>
        </p:txBody>
      </p:sp>
      <p:sp>
        <p:nvSpPr>
          <p:cNvPr id="4" name="文本占位符 3"/>
          <p:cNvSpPr>
            <a:spLocks noGrp="1"/>
          </p:cNvSpPr>
          <p:nvPr>
            <p:ph type="body" sz="quarter" idx="13"/>
          </p:nvPr>
        </p:nvSpPr>
        <p:spPr/>
        <p:txBody>
          <a:bodyPr>
            <a:normAutofit fontScale="62500" lnSpcReduction="20000"/>
          </a:bodyPr>
          <a:lstStyle/>
          <a:p>
            <a:r>
              <a:rPr lang="zh-CN" altLang="en-US" dirty="0"/>
              <a:t>河南省社会科学界</a:t>
            </a:r>
            <a:r>
              <a:rPr lang="zh-CN" altLang="en-US" dirty="0" smtClean="0"/>
              <a:t>联合会</a:t>
            </a:r>
            <a:endParaRPr lang="en-US" dirty="0"/>
          </a:p>
        </p:txBody>
      </p:sp>
      <p:sp>
        <p:nvSpPr>
          <p:cNvPr id="5" name="文本占位符 4"/>
          <p:cNvSpPr>
            <a:spLocks noGrp="1"/>
          </p:cNvSpPr>
          <p:nvPr>
            <p:ph type="body" sz="quarter" idx="14"/>
          </p:nvPr>
        </p:nvSpPr>
        <p:spPr/>
        <p:txBody>
          <a:bodyPr/>
          <a:lstStyle/>
          <a:p>
            <a:r>
              <a:rPr lang="zh-CN" altLang="en-US" dirty="0" smtClean="0"/>
              <a:t>2025/05/2</a:t>
            </a:r>
            <a:r>
              <a:rPr lang="en-US" altLang="zh-CN" dirty="0" smtClean="0"/>
              <a:t>2</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6367"/>
    </mc:Choice>
    <mc:Fallback>
      <p:transition spd="slow" advTm="6367"/>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0499" y="246928"/>
            <a:ext cx="5683409" cy="1371600"/>
          </a:xfrm>
        </p:spPr>
        <p:txBody>
          <a:bodyPr/>
          <a:lstStyle/>
          <a:p>
            <a:r>
              <a:rPr lang="zh-CN" altLang="en-US" sz="4400" dirty="0"/>
              <a:t>垃圾分类</a:t>
            </a:r>
            <a:r>
              <a:rPr lang="zh-CN" altLang="en-US" sz="4400" dirty="0" smtClean="0"/>
              <a:t>宣传周由来</a:t>
            </a:r>
            <a:endParaRPr lang="en-US" sz="4400" dirty="0"/>
          </a:p>
        </p:txBody>
      </p:sp>
      <p:sp>
        <p:nvSpPr>
          <p:cNvPr id="3" name="文本占位符 2"/>
          <p:cNvSpPr>
            <a:spLocks noGrp="1"/>
          </p:cNvSpPr>
          <p:nvPr>
            <p:ph type="body" idx="1"/>
          </p:nvPr>
        </p:nvSpPr>
        <p:spPr>
          <a:xfrm>
            <a:off x="669277" y="1627852"/>
            <a:ext cx="5435600" cy="3982835"/>
          </a:xfrm>
        </p:spPr>
        <p:txBody>
          <a:bodyPr>
            <a:noAutofit/>
          </a:bodyPr>
          <a:lstStyle/>
          <a:p>
            <a:pPr algn="just"/>
            <a:r>
              <a:rPr lang="en-US" altLang="zh-CN" sz="1800" b="1" dirty="0"/>
              <a:t>    2023</a:t>
            </a:r>
            <a:r>
              <a:rPr lang="zh-CN" altLang="en-US" sz="1800" b="1" dirty="0"/>
              <a:t>年</a:t>
            </a:r>
            <a:r>
              <a:rPr lang="en-US" altLang="zh-CN" sz="1800" b="1" dirty="0"/>
              <a:t>5</a:t>
            </a:r>
            <a:r>
              <a:rPr lang="zh-CN" altLang="en-US" sz="1800" b="1" dirty="0"/>
              <a:t>月</a:t>
            </a:r>
            <a:r>
              <a:rPr lang="en-US" altLang="zh-CN" sz="1800" b="1" dirty="0"/>
              <a:t>21</a:t>
            </a:r>
            <a:r>
              <a:rPr lang="zh-CN" altLang="en-US" sz="1800" b="1" dirty="0"/>
              <a:t>日，习近平总书记给本市虹口区嘉兴路街道垃圾分类志愿者回信，充分肯定上海垃圾分类工作取得的成效，对推进垃圾分类工作提出殷切期望</a:t>
            </a:r>
            <a:r>
              <a:rPr lang="zh-CN" altLang="en-US" sz="1800" b="1" dirty="0" smtClean="0"/>
              <a:t>。</a:t>
            </a:r>
            <a:endParaRPr lang="en-US" altLang="zh-CN" sz="1800" b="1" dirty="0" smtClean="0"/>
          </a:p>
          <a:p>
            <a:pPr algn="just"/>
            <a:r>
              <a:rPr lang="en-US" altLang="zh-CN" sz="1800" b="1" dirty="0"/>
              <a:t> </a:t>
            </a:r>
            <a:r>
              <a:rPr lang="en-US" altLang="zh-CN" sz="1800" b="1" dirty="0" smtClean="0"/>
              <a:t>   2023</a:t>
            </a:r>
            <a:r>
              <a:rPr lang="zh-CN" altLang="en-US" sz="1800" b="1" dirty="0"/>
              <a:t>年</a:t>
            </a:r>
            <a:r>
              <a:rPr lang="en-US" altLang="zh-CN" sz="1800" b="1" dirty="0"/>
              <a:t>5</a:t>
            </a:r>
            <a:r>
              <a:rPr lang="zh-CN" altLang="en-US" sz="1800" b="1" dirty="0"/>
              <a:t>月</a:t>
            </a:r>
            <a:r>
              <a:rPr lang="en-US" altLang="zh-CN" sz="1800" b="1" dirty="0"/>
              <a:t>23</a:t>
            </a:r>
            <a:r>
              <a:rPr lang="zh-CN" altLang="en-US" sz="1800" b="1" dirty="0"/>
              <a:t>日，住房和城乡建设部在山东省青岛市召开全国城市生活垃圾分类工作现场会。为加强城市生活垃圾分类工作宣传，推动群众习惯养成和文明素质提高，将每年</a:t>
            </a:r>
            <a:r>
              <a:rPr lang="en-US" altLang="zh-CN" sz="1800" b="1" dirty="0"/>
              <a:t>5</a:t>
            </a:r>
            <a:r>
              <a:rPr lang="zh-CN" altLang="en-US" sz="1800" b="1" dirty="0"/>
              <a:t>月第四周设为全国城市生活垃圾分类宣传周。    </a:t>
            </a:r>
            <a:endParaRPr lang="en-US" altLang="zh-CN" sz="1800" b="1" dirty="0" smtClean="0"/>
          </a:p>
          <a:p>
            <a:pPr algn="just"/>
            <a:r>
              <a:rPr lang="en-US" altLang="zh-CN" sz="1800" b="1" dirty="0"/>
              <a:t> </a:t>
            </a:r>
            <a:r>
              <a:rPr lang="en-US" altLang="zh-CN" sz="1800" b="1" dirty="0" smtClean="0"/>
              <a:t>   </a:t>
            </a:r>
            <a:r>
              <a:rPr lang="zh-CN" altLang="en-US" sz="1800" b="1" dirty="0" smtClean="0"/>
              <a:t>第三</a:t>
            </a:r>
            <a:r>
              <a:rPr lang="zh-CN" altLang="en-US" sz="1800" b="1" dirty="0"/>
              <a:t>届全国城市生活垃圾分类宣传周于</a:t>
            </a:r>
            <a:r>
              <a:rPr lang="en-US" altLang="zh-CN" sz="1800" b="1" dirty="0"/>
              <a:t>2025</a:t>
            </a:r>
            <a:r>
              <a:rPr lang="zh-CN" altLang="en-US" sz="1800" b="1" dirty="0"/>
              <a:t>年</a:t>
            </a:r>
            <a:r>
              <a:rPr lang="en-US" altLang="zh-CN" sz="1800" b="1" dirty="0"/>
              <a:t>5</a:t>
            </a:r>
            <a:r>
              <a:rPr lang="zh-CN" altLang="en-US" sz="1800" b="1" dirty="0"/>
              <a:t>月</a:t>
            </a:r>
            <a:r>
              <a:rPr lang="en-US" altLang="zh-CN" sz="1800" b="1" dirty="0"/>
              <a:t>22</a:t>
            </a:r>
            <a:r>
              <a:rPr lang="zh-CN" altLang="en-US" sz="1800" b="1" dirty="0"/>
              <a:t>日在张掖路步行街举行启动仪式</a:t>
            </a:r>
            <a:r>
              <a:rPr lang="zh-CN" altLang="en-US" sz="1800" b="1" dirty="0" smtClean="0"/>
              <a:t>。</a:t>
            </a:r>
            <a:endParaRPr lang="en-US" sz="1800" b="1" dirty="0"/>
          </a:p>
        </p:txBody>
      </p:sp>
    </p:spTree>
  </p:cSld>
  <p:clrMapOvr>
    <a:masterClrMapping/>
  </p:clrMapOvr>
  <mc:AlternateContent xmlns:mc="http://schemas.openxmlformats.org/markup-compatibility/2006">
    <mc:Choice xmlns:p14="http://schemas.microsoft.com/office/powerpoint/2010/main" Requires="p14">
      <p:transition spd="slow" p14:dur="2000" advTm="18681"/>
    </mc:Choice>
    <mc:Fallback>
      <p:transition spd="slow" advTm="1868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垃圾分类的重要性</a:t>
            </a:r>
            <a:endParaRPr lang="en-US" dirty="0"/>
          </a:p>
        </p:txBody>
      </p:sp>
      <p:sp>
        <p:nvSpPr>
          <p:cNvPr id="3" name="文本占位符 2"/>
          <p:cNvSpPr>
            <a:spLocks noGrp="1"/>
          </p:cNvSpPr>
          <p:nvPr>
            <p:ph type="body" idx="1"/>
          </p:nvPr>
        </p:nvSpPr>
        <p:spPr/>
        <p:txBody>
          <a:bodyPr>
            <a:normAutofit fontScale="70000" lnSpcReduction="20000"/>
          </a:bodyPr>
          <a:lstStyle/>
          <a:p>
            <a:r>
              <a:rPr lang="zh-CN" altLang="en-US" dirty="0"/>
              <a:t>从环境、经济和社会角度分析垃圾分类的意义</a:t>
            </a:r>
            <a:endParaRPr lang="en-US" dirty="0"/>
          </a:p>
        </p:txBody>
      </p:sp>
      <p:pic>
        <p:nvPicPr>
          <p:cNvPr id="1026" name="Picture 2" descr="C:\Users\admin\Desktop\办公室工作\行政科工作\2025生活垃圾分类\海报1 上网版.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5912527"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办公室工作\行政科工作\2025生活垃圾分类\海报2 上网版.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2527" y="1"/>
            <a:ext cx="627947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10980"/>
    </mc:Choice>
    <mc:Fallback>
      <p:transition spd="slow" advTm="1098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780dd32-24c7-4b99-966e-b33835bc170d.source.5.zh-Hans.pptx">
            <a:extLst>
              <a:ext uri="{FF2B5EF4-FFF2-40B4-BE49-F238E27FC236}">
                <a16:creationId xmlns:a14="http://schemas.microsoft.com/office/drawing/2010/main" xmlns:a16="http://schemas.microsoft.com/office/drawing/2014/main" xmlns="" id="{29A79B8A-66DF-9437-0111-5A7D48D9DF3F}"/>
              </a:ext>
            </a:extLst>
          </p:cNvPr>
          <p:cNvGrpSpPr/>
          <p:nvPr/>
        </p:nvGrpSpPr>
        <p:grpSpPr>
          <a:xfrm>
            <a:off x="660400" y="1028700"/>
            <a:ext cx="11011844" cy="5047530"/>
            <a:chOff x="660400" y="1028700"/>
            <a:chExt cx="11011844" cy="5047530"/>
          </a:xfrm>
        </p:grpSpPr>
        <p:sp>
          <p:nvSpPr>
            <p:cNvPr id="5" name="Title">
              <a:extLst>
                <a:ext uri="{FF2B5EF4-FFF2-40B4-BE49-F238E27FC236}">
                  <a16:creationId xmlns:a14="http://schemas.microsoft.com/office/drawing/2010/main" xmlns:a16="http://schemas.microsoft.com/office/drawing/2014/main" xmlns="" id="{8236147D-7FCB-B9D7-BBDE-28B1688FFB64}"/>
                </a:ext>
              </a:extLst>
            </p:cNvPr>
            <p:cNvSpPr/>
            <p:nvPr/>
          </p:nvSpPr>
          <p:spPr>
            <a:xfrm>
              <a:off x="660400" y="4938986"/>
              <a:ext cx="10109199" cy="829466"/>
            </a:xfrm>
            <a:prstGeom prst="rect">
              <a:avLst/>
            </a:prstGeom>
            <a:solidFill>
              <a:schemeClr val="tx1">
                <a:alpha val="15000"/>
              </a:schemeClr>
            </a:solidFill>
            <a:ln>
              <a:noFill/>
            </a:ln>
          </p:spPr>
          <p:txBody>
            <a:bodyPr rot="0" spcFirstLastPara="0" vert="horz" wrap="square" lIns="91440" tIns="45720" rIns="91440" bIns="45720" numCol="1" spcCol="0" rtlCol="0" fromWordArt="0" anchor="ctr" anchorCtr="0" forceAA="0" compatLnSpc="1">
              <a:normAutofit/>
            </a:bodyPr>
            <a:lstStyle/>
            <a:p>
              <a:pPr defTabSz="913765"/>
              <a:r>
                <a:rPr lang="zh-CN" altLang="en-US" sz="2400" b="1" dirty="0">
                  <a:cs typeface="+mn-ea"/>
                  <a:sym typeface="+mn-lt"/>
                </a:rPr>
                <a:t>垃圾分类如何减少环境污染和生态破坏</a:t>
              </a:r>
              <a:endParaRPr lang="en-US" dirty="0"/>
            </a:p>
          </p:txBody>
        </p:sp>
        <p:grpSp>
          <p:nvGrpSpPr>
            <p:cNvPr id="75" name="组合 74">
              <a:extLst>
                <a:ext uri="{FF2B5EF4-FFF2-40B4-BE49-F238E27FC236}">
                  <a16:creationId xmlns:a14="http://schemas.microsoft.com/office/drawing/2010/main" xmlns:a16="http://schemas.microsoft.com/office/drawing/2014/main" xmlns="" id="{F8DA4612-616A-CDD7-14DA-ABB410BAFAED}"/>
                </a:ext>
              </a:extLst>
            </p:cNvPr>
            <p:cNvGrpSpPr/>
            <p:nvPr/>
          </p:nvGrpSpPr>
          <p:grpSpPr>
            <a:xfrm>
              <a:off x="9078980" y="1130299"/>
              <a:ext cx="2593264" cy="4945931"/>
              <a:chOff x="9078980" y="1188169"/>
              <a:chExt cx="2593264" cy="4945931"/>
            </a:xfrm>
          </p:grpSpPr>
          <p:sp>
            <p:nvSpPr>
              <p:cNvPr id="3" name="PictureMisc1">
                <a:extLst>
                  <a:ext uri="{FF2B5EF4-FFF2-40B4-BE49-F238E27FC236}">
                    <a16:creationId xmlns:a14="http://schemas.microsoft.com/office/drawing/2010/main" xmlns:a16="http://schemas.microsoft.com/office/drawing/2014/main" xmlns="" id="{C60C561D-D9EF-FE4C-FBAF-A8CFC235EB10}"/>
                  </a:ext>
                </a:extLst>
              </p:cNvPr>
              <p:cNvSpPr/>
              <p:nvPr/>
            </p:nvSpPr>
            <p:spPr bwMode="auto">
              <a:xfrm>
                <a:off x="9314938" y="1425635"/>
                <a:ext cx="2121351" cy="4400687"/>
              </a:xfrm>
              <a:prstGeom prst="roundRect">
                <a:avLst>
                  <a:gd name="adj" fmla="val 13806"/>
                </a:avLst>
              </a:prstGeom>
              <a:blipFill>
                <a:blip r:embed="rId2"/>
                <a:stretch>
                  <a:fillRect l="-105585" r="-1055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schemeClr val="lt1"/>
                  </a:solidFill>
                  <a:cs typeface="+mn-ea"/>
                  <a:sym typeface="+mn-lt"/>
                </a:endParaRPr>
              </a:p>
            </p:txBody>
          </p:sp>
          <p:pic>
            <p:nvPicPr>
              <p:cNvPr id="4" name="islide-2-2">
                <a:extLst>
                  <a:ext uri="{FF2B5EF4-FFF2-40B4-BE49-F238E27FC236}">
                    <a16:creationId xmlns:a14="http://schemas.microsoft.com/office/drawing/2010/main" xmlns:a16="http://schemas.microsoft.com/office/drawing/2014/main" xmlns="" id="{AD860F73-C002-7B8A-C4CC-C43C5C57C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980" y="1188169"/>
                <a:ext cx="2593264" cy="4945931"/>
              </a:xfrm>
              <a:prstGeom prst="rect">
                <a:avLst/>
              </a:prstGeom>
            </p:spPr>
          </p:pic>
        </p:grpSp>
        <p:grpSp>
          <p:nvGrpSpPr>
            <p:cNvPr id="7" name="组合 1">
              <a:extLst>
                <a:ext uri="{FF2B5EF4-FFF2-40B4-BE49-F238E27FC236}">
                  <a16:creationId xmlns:a14="http://schemas.microsoft.com/office/drawing/2010/main" xmlns:a16="http://schemas.microsoft.com/office/drawing/2014/main" xmlns="" id="{0FAB43E2-6529-089A-76B1-8CD07BD15932}"/>
                </a:ext>
              </a:extLst>
            </p:cNvPr>
            <p:cNvGrpSpPr/>
            <p:nvPr/>
          </p:nvGrpSpPr>
          <p:grpSpPr>
            <a:xfrm>
              <a:off x="660401" y="1028702"/>
              <a:ext cx="3990733" cy="1243532"/>
              <a:chOff x="660400" y="2072859"/>
              <a:chExt cx="5242847" cy="1633698"/>
            </a:xfrm>
          </p:grpSpPr>
          <p:grpSp>
            <p:nvGrpSpPr>
              <p:cNvPr id="13" name="组合 12">
                <a:extLst>
                  <a:ext uri="{FF2B5EF4-FFF2-40B4-BE49-F238E27FC236}">
                    <a16:creationId xmlns:a14="http://schemas.microsoft.com/office/drawing/2010/main" xmlns:a16="http://schemas.microsoft.com/office/drawing/2014/main" xmlns="" id="{5A4BCE56-BC28-41C7-C759-6ABE228D15E5}"/>
                  </a:ext>
                </a:extLst>
              </p:cNvPr>
              <p:cNvGrpSpPr/>
              <p:nvPr/>
            </p:nvGrpSpPr>
            <p:grpSpPr>
              <a:xfrm>
                <a:off x="1495948" y="2072859"/>
                <a:ext cx="4407299" cy="1633698"/>
                <a:chOff x="7793408" y="2540345"/>
                <a:chExt cx="4407299" cy="1633698"/>
              </a:xfrm>
            </p:grpSpPr>
            <p:sp>
              <p:nvSpPr>
                <p:cNvPr id="23" name="Text1">
                  <a:extLst>
                    <a:ext uri="{FF2B5EF4-FFF2-40B4-BE49-F238E27FC236}">
                      <a16:creationId xmlns:a14="http://schemas.microsoft.com/office/drawing/2010/main" xmlns:a16="http://schemas.microsoft.com/office/drawing/2014/main" xmlns="" id="{D2B5889C-C48D-7857-6BC1-26A65A283E47}"/>
                    </a:ext>
                  </a:extLst>
                </p:cNvPr>
                <p:cNvSpPr txBox="1"/>
                <p:nvPr/>
              </p:nvSpPr>
              <p:spPr>
                <a:xfrm>
                  <a:off x="7793408" y="3084327"/>
                  <a:ext cx="4407299" cy="108971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050" dirty="0" err="1">
                      <a:cs typeface="+mn-ea"/>
                      <a:sym typeface="+mn-lt"/>
                    </a:rPr>
                    <a:t>垃圾分类有效减少有害物质渗入土壤，保护土地资源免受化学污染，确保农作物健康生长。</a:t>
                  </a:r>
                  <a:endParaRPr lang="en-US" dirty="0"/>
                </a:p>
              </p:txBody>
            </p:sp>
            <p:sp>
              <p:nvSpPr>
                <p:cNvPr id="24" name="Bullet1">
                  <a:extLst>
                    <a:ext uri="{FF2B5EF4-FFF2-40B4-BE49-F238E27FC236}">
                      <a16:creationId xmlns:a14="http://schemas.microsoft.com/office/drawing/2010/main" xmlns:a16="http://schemas.microsoft.com/office/drawing/2014/main" xmlns="" id="{42D7DEEB-0FF5-5229-9511-3B55F8CD3C81}"/>
                    </a:ext>
                  </a:extLst>
                </p:cNvPr>
                <p:cNvSpPr/>
                <p:nvPr/>
              </p:nvSpPr>
              <p:spPr>
                <a:xfrm>
                  <a:off x="7793408" y="2540345"/>
                  <a:ext cx="4407299" cy="54398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600" b="1" dirty="0">
                      <a:cs typeface="+mn-ea"/>
                      <a:sym typeface="+mn-lt"/>
                    </a:rPr>
                    <a:t>减少土壤污染</a:t>
                  </a:r>
                  <a:endParaRPr lang="en-US" dirty="0"/>
                </a:p>
              </p:txBody>
            </p:sp>
          </p:grpSp>
          <p:grpSp>
            <p:nvGrpSpPr>
              <p:cNvPr id="14" name="组合 13">
                <a:extLst>
                  <a:ext uri="{FF2B5EF4-FFF2-40B4-BE49-F238E27FC236}">
                    <a16:creationId xmlns:a14="http://schemas.microsoft.com/office/drawing/2010/main" xmlns:a16="http://schemas.microsoft.com/office/drawing/2014/main" xmlns="" id="{EB1B0F0E-846C-37EA-D2E9-40122C46E129}"/>
                  </a:ext>
                </a:extLst>
              </p:cNvPr>
              <p:cNvGrpSpPr/>
              <p:nvPr/>
            </p:nvGrpSpPr>
            <p:grpSpPr>
              <a:xfrm>
                <a:off x="660400" y="2330534"/>
                <a:ext cx="660321" cy="660320"/>
                <a:chOff x="4670425" y="1505364"/>
                <a:chExt cx="1463673" cy="1463672"/>
              </a:xfrm>
            </p:grpSpPr>
            <p:sp>
              <p:nvSpPr>
                <p:cNvPr id="15" name="椭圆 14">
                  <a:extLst>
                    <a:ext uri="{FF2B5EF4-FFF2-40B4-BE49-F238E27FC236}">
                      <a16:creationId xmlns:a14="http://schemas.microsoft.com/office/drawing/2010/main" xmlns:a16="http://schemas.microsoft.com/office/drawing/2014/main" xmlns="" id="{1048F2AD-D10B-E506-175D-BDD1024695FB}"/>
                    </a:ext>
                  </a:extLst>
                </p:cNvPr>
                <p:cNvSpPr/>
                <p:nvPr/>
              </p:nvSpPr>
              <p:spPr bwMode="auto">
                <a:xfrm>
                  <a:off x="4670425" y="1505364"/>
                  <a:ext cx="1463673" cy="1463672"/>
                </a:xfrm>
                <a:prstGeom prst="ellipse">
                  <a:avLst/>
                </a:prstGeom>
                <a:solidFill>
                  <a:schemeClr val="accent1"/>
                </a:solidFill>
                <a:ln w="19050">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cs typeface="+mn-ea"/>
                    <a:sym typeface="+mn-lt"/>
                  </a:endParaRPr>
                </a:p>
              </p:txBody>
            </p:sp>
            <p:sp>
              <p:nvSpPr>
                <p:cNvPr id="21" name="Icon1">
                  <a:extLst>
                    <a:ext uri="{FF2B5EF4-FFF2-40B4-BE49-F238E27FC236}">
                      <a16:creationId xmlns:a14="http://schemas.microsoft.com/office/drawing/2010/main" xmlns:a16="http://schemas.microsoft.com/office/drawing/2014/main" xmlns="" id="{F8B6B6C5-452E-14D7-96E0-3ED2AB3603F8}"/>
                    </a:ext>
                  </a:extLst>
                </p:cNvPr>
                <p:cNvSpPr/>
                <p:nvPr/>
              </p:nvSpPr>
              <p:spPr bwMode="auto">
                <a:xfrm>
                  <a:off x="5086993" y="2056343"/>
                  <a:ext cx="630538" cy="361714"/>
                </a:xfrm>
                <a:custGeom>
                  <a:avLst/>
                  <a:gdLst>
                    <a:gd name="T0" fmla="*/ 596 w 616"/>
                    <a:gd name="T1" fmla="*/ 32 h 354"/>
                    <a:gd name="T2" fmla="*/ 511 w 616"/>
                    <a:gd name="T3" fmla="*/ 31 h 354"/>
                    <a:gd name="T4" fmla="*/ 477 w 616"/>
                    <a:gd name="T5" fmla="*/ 55 h 354"/>
                    <a:gd name="T6" fmla="*/ 396 w 616"/>
                    <a:gd name="T7" fmla="*/ 276 h 354"/>
                    <a:gd name="T8" fmla="*/ 377 w 616"/>
                    <a:gd name="T9" fmla="*/ 288 h 354"/>
                    <a:gd name="T10" fmla="*/ 360 w 616"/>
                    <a:gd name="T11" fmla="*/ 278 h 354"/>
                    <a:gd name="T12" fmla="*/ 313 w 616"/>
                    <a:gd name="T13" fmla="*/ 171 h 354"/>
                    <a:gd name="T14" fmla="*/ 371 w 616"/>
                    <a:gd name="T15" fmla="*/ 167 h 354"/>
                    <a:gd name="T16" fmla="*/ 402 w 616"/>
                    <a:gd name="T17" fmla="*/ 138 h 354"/>
                    <a:gd name="T18" fmla="*/ 409 w 616"/>
                    <a:gd name="T19" fmla="*/ 69 h 354"/>
                    <a:gd name="T20" fmla="*/ 380 w 616"/>
                    <a:gd name="T21" fmla="*/ 33 h 354"/>
                    <a:gd name="T22" fmla="*/ 81 w 616"/>
                    <a:gd name="T23" fmla="*/ 2 h 354"/>
                    <a:gd name="T24" fmla="*/ 50 w 616"/>
                    <a:gd name="T25" fmla="*/ 51 h 354"/>
                    <a:gd name="T26" fmla="*/ 116 w 616"/>
                    <a:gd name="T27" fmla="*/ 163 h 354"/>
                    <a:gd name="T28" fmla="*/ 123 w 616"/>
                    <a:gd name="T29" fmla="*/ 171 h 354"/>
                    <a:gd name="T30" fmla="*/ 112 w 616"/>
                    <a:gd name="T31" fmla="*/ 189 h 354"/>
                    <a:gd name="T32" fmla="*/ 95 w 616"/>
                    <a:gd name="T33" fmla="*/ 186 h 354"/>
                    <a:gd name="T34" fmla="*/ 4 w 616"/>
                    <a:gd name="T35" fmla="*/ 259 h 354"/>
                    <a:gd name="T36" fmla="*/ 78 w 616"/>
                    <a:gd name="T37" fmla="*/ 349 h 354"/>
                    <a:gd name="T38" fmla="*/ 168 w 616"/>
                    <a:gd name="T39" fmla="*/ 276 h 354"/>
                    <a:gd name="T40" fmla="*/ 145 w 616"/>
                    <a:gd name="T41" fmla="*/ 210 h 354"/>
                    <a:gd name="T42" fmla="*/ 165 w 616"/>
                    <a:gd name="T43" fmla="*/ 178 h 354"/>
                    <a:gd name="T44" fmla="*/ 271 w 616"/>
                    <a:gd name="T45" fmla="*/ 173 h 354"/>
                    <a:gd name="T46" fmla="*/ 325 w 616"/>
                    <a:gd name="T47" fmla="*/ 298 h 354"/>
                    <a:gd name="T48" fmla="*/ 378 w 616"/>
                    <a:gd name="T49" fmla="*/ 328 h 354"/>
                    <a:gd name="T50" fmla="*/ 431 w 616"/>
                    <a:gd name="T51" fmla="*/ 293 h 354"/>
                    <a:gd name="T52" fmla="*/ 510 w 616"/>
                    <a:gd name="T53" fmla="*/ 75 h 354"/>
                    <a:gd name="T54" fmla="*/ 517 w 616"/>
                    <a:gd name="T55" fmla="*/ 70 h 354"/>
                    <a:gd name="T56" fmla="*/ 596 w 616"/>
                    <a:gd name="T57" fmla="*/ 72 h 354"/>
                    <a:gd name="T58" fmla="*/ 596 w 616"/>
                    <a:gd name="T59" fmla="*/ 72 h 354"/>
                    <a:gd name="T60" fmla="*/ 616 w 616"/>
                    <a:gd name="T61" fmla="*/ 52 h 354"/>
                    <a:gd name="T62" fmla="*/ 596 w 616"/>
                    <a:gd name="T63" fmla="*/ 32 h 354"/>
                    <a:gd name="T64" fmla="*/ 127 w 616"/>
                    <a:gd name="T65" fmla="*/ 272 h 354"/>
                    <a:gd name="T66" fmla="*/ 82 w 616"/>
                    <a:gd name="T67" fmla="*/ 308 h 354"/>
                    <a:gd name="T68" fmla="*/ 46 w 616"/>
                    <a:gd name="T69" fmla="*/ 263 h 354"/>
                    <a:gd name="T70" fmla="*/ 88 w 616"/>
                    <a:gd name="T71" fmla="*/ 227 h 354"/>
                    <a:gd name="T72" fmla="*/ 69 w 616"/>
                    <a:gd name="T73" fmla="*/ 257 h 354"/>
                    <a:gd name="T74" fmla="*/ 76 w 616"/>
                    <a:gd name="T75" fmla="*/ 284 h 354"/>
                    <a:gd name="T76" fmla="*/ 86 w 616"/>
                    <a:gd name="T77" fmla="*/ 287 h 354"/>
                    <a:gd name="T78" fmla="*/ 103 w 616"/>
                    <a:gd name="T79" fmla="*/ 278 h 354"/>
                    <a:gd name="T80" fmla="*/ 122 w 616"/>
                    <a:gd name="T81" fmla="*/ 248 h 354"/>
                    <a:gd name="T82" fmla="*/ 127 w 616"/>
                    <a:gd name="T83" fmla="*/ 27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6" h="354">
                      <a:moveTo>
                        <a:pt x="596" y="32"/>
                      </a:moveTo>
                      <a:lnTo>
                        <a:pt x="511" y="31"/>
                      </a:lnTo>
                      <a:cubicBezTo>
                        <a:pt x="495" y="31"/>
                        <a:pt x="482" y="40"/>
                        <a:pt x="477" y="55"/>
                      </a:cubicBezTo>
                      <a:cubicBezTo>
                        <a:pt x="457" y="108"/>
                        <a:pt x="411" y="236"/>
                        <a:pt x="396" y="276"/>
                      </a:cubicBezTo>
                      <a:cubicBezTo>
                        <a:pt x="393" y="284"/>
                        <a:pt x="384" y="287"/>
                        <a:pt x="377" y="288"/>
                      </a:cubicBezTo>
                      <a:cubicBezTo>
                        <a:pt x="370" y="288"/>
                        <a:pt x="363" y="285"/>
                        <a:pt x="360" y="278"/>
                      </a:cubicBezTo>
                      <a:cubicBezTo>
                        <a:pt x="346" y="250"/>
                        <a:pt x="313" y="171"/>
                        <a:pt x="313" y="171"/>
                      </a:cubicBezTo>
                      <a:lnTo>
                        <a:pt x="371" y="167"/>
                      </a:lnTo>
                      <a:cubicBezTo>
                        <a:pt x="387" y="167"/>
                        <a:pt x="400" y="154"/>
                        <a:pt x="402" y="138"/>
                      </a:cubicBezTo>
                      <a:lnTo>
                        <a:pt x="409" y="69"/>
                      </a:lnTo>
                      <a:cubicBezTo>
                        <a:pt x="411" y="51"/>
                        <a:pt x="398" y="35"/>
                        <a:pt x="380" y="33"/>
                      </a:cubicBezTo>
                      <a:lnTo>
                        <a:pt x="81" y="2"/>
                      </a:lnTo>
                      <a:cubicBezTo>
                        <a:pt x="55" y="0"/>
                        <a:pt x="36" y="28"/>
                        <a:pt x="50" y="51"/>
                      </a:cubicBezTo>
                      <a:lnTo>
                        <a:pt x="116" y="163"/>
                      </a:lnTo>
                      <a:cubicBezTo>
                        <a:pt x="118" y="166"/>
                        <a:pt x="120" y="169"/>
                        <a:pt x="123" y="171"/>
                      </a:cubicBezTo>
                      <a:lnTo>
                        <a:pt x="112" y="189"/>
                      </a:lnTo>
                      <a:cubicBezTo>
                        <a:pt x="106" y="187"/>
                        <a:pt x="101" y="186"/>
                        <a:pt x="95" y="186"/>
                      </a:cubicBezTo>
                      <a:cubicBezTo>
                        <a:pt x="50" y="181"/>
                        <a:pt x="9" y="214"/>
                        <a:pt x="4" y="259"/>
                      </a:cubicBezTo>
                      <a:cubicBezTo>
                        <a:pt x="0" y="304"/>
                        <a:pt x="33" y="344"/>
                        <a:pt x="78" y="349"/>
                      </a:cubicBezTo>
                      <a:cubicBezTo>
                        <a:pt x="123" y="354"/>
                        <a:pt x="163" y="321"/>
                        <a:pt x="168" y="276"/>
                      </a:cubicBezTo>
                      <a:cubicBezTo>
                        <a:pt x="171" y="251"/>
                        <a:pt x="162" y="227"/>
                        <a:pt x="145" y="210"/>
                      </a:cubicBezTo>
                      <a:lnTo>
                        <a:pt x="165" y="178"/>
                      </a:lnTo>
                      <a:lnTo>
                        <a:pt x="271" y="173"/>
                      </a:lnTo>
                      <a:cubicBezTo>
                        <a:pt x="271" y="173"/>
                        <a:pt x="310" y="266"/>
                        <a:pt x="325" y="298"/>
                      </a:cubicBezTo>
                      <a:cubicBezTo>
                        <a:pt x="333" y="314"/>
                        <a:pt x="346" y="328"/>
                        <a:pt x="378" y="328"/>
                      </a:cubicBezTo>
                      <a:cubicBezTo>
                        <a:pt x="412" y="328"/>
                        <a:pt x="427" y="304"/>
                        <a:pt x="431" y="293"/>
                      </a:cubicBezTo>
                      <a:cubicBezTo>
                        <a:pt x="451" y="239"/>
                        <a:pt x="489" y="133"/>
                        <a:pt x="510" y="75"/>
                      </a:cubicBezTo>
                      <a:cubicBezTo>
                        <a:pt x="511" y="72"/>
                        <a:pt x="514" y="70"/>
                        <a:pt x="517" y="70"/>
                      </a:cubicBezTo>
                      <a:lnTo>
                        <a:pt x="596" y="72"/>
                      </a:lnTo>
                      <a:cubicBezTo>
                        <a:pt x="596" y="72"/>
                        <a:pt x="596" y="72"/>
                        <a:pt x="596" y="72"/>
                      </a:cubicBezTo>
                      <a:cubicBezTo>
                        <a:pt x="607" y="72"/>
                        <a:pt x="616" y="63"/>
                        <a:pt x="616" y="52"/>
                      </a:cubicBezTo>
                      <a:cubicBezTo>
                        <a:pt x="616" y="41"/>
                        <a:pt x="607" y="32"/>
                        <a:pt x="596" y="32"/>
                      </a:cubicBezTo>
                      <a:close/>
                      <a:moveTo>
                        <a:pt x="127" y="272"/>
                      </a:moveTo>
                      <a:cubicBezTo>
                        <a:pt x="125" y="294"/>
                        <a:pt x="105" y="310"/>
                        <a:pt x="82" y="308"/>
                      </a:cubicBezTo>
                      <a:cubicBezTo>
                        <a:pt x="60" y="306"/>
                        <a:pt x="43" y="286"/>
                        <a:pt x="46" y="263"/>
                      </a:cubicBezTo>
                      <a:cubicBezTo>
                        <a:pt x="48" y="241"/>
                        <a:pt x="67" y="225"/>
                        <a:pt x="88" y="227"/>
                      </a:cubicBezTo>
                      <a:lnTo>
                        <a:pt x="69" y="257"/>
                      </a:lnTo>
                      <a:cubicBezTo>
                        <a:pt x="64" y="266"/>
                        <a:pt x="66" y="278"/>
                        <a:pt x="76" y="284"/>
                      </a:cubicBezTo>
                      <a:cubicBezTo>
                        <a:pt x="79" y="286"/>
                        <a:pt x="83" y="287"/>
                        <a:pt x="86" y="287"/>
                      </a:cubicBezTo>
                      <a:cubicBezTo>
                        <a:pt x="93" y="287"/>
                        <a:pt x="99" y="284"/>
                        <a:pt x="103" y="278"/>
                      </a:cubicBezTo>
                      <a:lnTo>
                        <a:pt x="122" y="248"/>
                      </a:lnTo>
                      <a:cubicBezTo>
                        <a:pt x="126" y="255"/>
                        <a:pt x="128" y="263"/>
                        <a:pt x="127" y="272"/>
                      </a:cubicBezTo>
                      <a:close/>
                    </a:path>
                  </a:pathLst>
                </a:custGeom>
                <a:solidFill>
                  <a:srgbClr val="FFFFFF"/>
                </a:solidFill>
                <a:ln w="9525">
                  <a:noFill/>
                  <a:round/>
                </a:ln>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endParaRPr sz="1100">
                    <a:cs typeface="+mn-ea"/>
                    <a:sym typeface="+mn-lt"/>
                  </a:endParaRPr>
                </a:p>
              </p:txBody>
            </p:sp>
          </p:grpSp>
        </p:grpSp>
        <p:grpSp>
          <p:nvGrpSpPr>
            <p:cNvPr id="25" name="组合 24">
              <a:extLst>
                <a:ext uri="{FF2B5EF4-FFF2-40B4-BE49-F238E27FC236}">
                  <a16:creationId xmlns:a14="http://schemas.microsoft.com/office/drawing/2010/main" xmlns:a16="http://schemas.microsoft.com/office/drawing/2014/main" xmlns="" id="{485DDAD3-D298-F705-EA4F-6CC137EB46E9}"/>
                </a:ext>
              </a:extLst>
            </p:cNvPr>
            <p:cNvGrpSpPr/>
            <p:nvPr/>
          </p:nvGrpSpPr>
          <p:grpSpPr>
            <a:xfrm>
              <a:off x="4934904" y="1028700"/>
              <a:ext cx="3990733" cy="1243532"/>
              <a:chOff x="660400" y="5925975"/>
              <a:chExt cx="5242847" cy="1633698"/>
            </a:xfrm>
          </p:grpSpPr>
          <p:grpSp>
            <p:nvGrpSpPr>
              <p:cNvPr id="26" name="组合 25">
                <a:extLst>
                  <a:ext uri="{FF2B5EF4-FFF2-40B4-BE49-F238E27FC236}">
                    <a16:creationId xmlns:a14="http://schemas.microsoft.com/office/drawing/2010/main" xmlns:a16="http://schemas.microsoft.com/office/drawing/2014/main" xmlns="" id="{3BA8F716-FD7D-CEEE-92F7-0E3EC2E1C573}"/>
                  </a:ext>
                </a:extLst>
              </p:cNvPr>
              <p:cNvGrpSpPr/>
              <p:nvPr/>
            </p:nvGrpSpPr>
            <p:grpSpPr>
              <a:xfrm>
                <a:off x="1495948" y="5925975"/>
                <a:ext cx="4407299" cy="1633698"/>
                <a:chOff x="7793408" y="2540345"/>
                <a:chExt cx="4407299" cy="1633698"/>
              </a:xfrm>
            </p:grpSpPr>
            <p:sp>
              <p:nvSpPr>
                <p:cNvPr id="30" name="Text2">
                  <a:extLst>
                    <a:ext uri="{FF2B5EF4-FFF2-40B4-BE49-F238E27FC236}">
                      <a16:creationId xmlns:a14="http://schemas.microsoft.com/office/drawing/2010/main" xmlns:a16="http://schemas.microsoft.com/office/drawing/2014/main" xmlns="" id="{ED024BEA-E70C-1545-2416-AE0D79FA440F}"/>
                    </a:ext>
                  </a:extLst>
                </p:cNvPr>
                <p:cNvSpPr txBox="1"/>
                <p:nvPr/>
              </p:nvSpPr>
              <p:spPr>
                <a:xfrm>
                  <a:off x="7793408" y="3084327"/>
                  <a:ext cx="4407299" cy="108971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050" dirty="0">
                      <a:cs typeface="+mn-ea"/>
                      <a:sym typeface="+mn-lt"/>
                    </a:rPr>
                    <a:t>通过垃圾分类，避免有毒废弃物进入水体，减少河流湖泊污染，维护水生态系统的平衡。</a:t>
                  </a:r>
                  <a:endParaRPr lang="en-US" dirty="0"/>
                </a:p>
              </p:txBody>
            </p:sp>
            <p:sp>
              <p:nvSpPr>
                <p:cNvPr id="31" name="Bullet2">
                  <a:extLst>
                    <a:ext uri="{FF2B5EF4-FFF2-40B4-BE49-F238E27FC236}">
                      <a16:creationId xmlns:a14="http://schemas.microsoft.com/office/drawing/2010/main" xmlns:a16="http://schemas.microsoft.com/office/drawing/2014/main" xmlns="" id="{8CB6211B-1C70-C882-A158-5C7AFB03B137}"/>
                    </a:ext>
                  </a:extLst>
                </p:cNvPr>
                <p:cNvSpPr/>
                <p:nvPr/>
              </p:nvSpPr>
              <p:spPr>
                <a:xfrm>
                  <a:off x="7793408" y="2540345"/>
                  <a:ext cx="4407299" cy="54398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600" b="1" dirty="0">
                      <a:cs typeface="+mn-ea"/>
                      <a:sym typeface="+mn-lt"/>
                    </a:rPr>
                    <a:t>降低水体污染</a:t>
                  </a:r>
                  <a:endParaRPr lang="en-US" dirty="0"/>
                </a:p>
              </p:txBody>
            </p:sp>
          </p:grpSp>
          <p:grpSp>
            <p:nvGrpSpPr>
              <p:cNvPr id="27" name="组合 26">
                <a:extLst>
                  <a:ext uri="{FF2B5EF4-FFF2-40B4-BE49-F238E27FC236}">
                    <a16:creationId xmlns:a14="http://schemas.microsoft.com/office/drawing/2010/main" xmlns:a16="http://schemas.microsoft.com/office/drawing/2014/main" xmlns="" id="{8398122B-4138-1ECE-9B1D-4DAEA0D66A24}"/>
                  </a:ext>
                </a:extLst>
              </p:cNvPr>
              <p:cNvGrpSpPr/>
              <p:nvPr/>
            </p:nvGrpSpPr>
            <p:grpSpPr>
              <a:xfrm>
                <a:off x="660400" y="6183650"/>
                <a:ext cx="660321" cy="660320"/>
                <a:chOff x="4670425" y="2900364"/>
                <a:chExt cx="1463673" cy="1463672"/>
              </a:xfrm>
            </p:grpSpPr>
            <p:sp>
              <p:nvSpPr>
                <p:cNvPr id="28" name="椭圆 27">
                  <a:extLst>
                    <a:ext uri="{FF2B5EF4-FFF2-40B4-BE49-F238E27FC236}">
                      <a16:creationId xmlns:a14="http://schemas.microsoft.com/office/drawing/2010/main" xmlns:a16="http://schemas.microsoft.com/office/drawing/2014/main" xmlns="" id="{0ED8625E-5B7F-63DF-31BF-3B3B297ACEFC}"/>
                    </a:ext>
                  </a:extLst>
                </p:cNvPr>
                <p:cNvSpPr/>
                <p:nvPr/>
              </p:nvSpPr>
              <p:spPr bwMode="auto">
                <a:xfrm>
                  <a:off x="4670425" y="2900364"/>
                  <a:ext cx="1463673" cy="1463672"/>
                </a:xfrm>
                <a:prstGeom prst="ellipse">
                  <a:avLst/>
                </a:prstGeom>
                <a:solidFill>
                  <a:schemeClr val="accent1"/>
                </a:solidFill>
                <a:ln w="19050">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cs typeface="+mn-ea"/>
                    <a:sym typeface="+mn-lt"/>
                  </a:endParaRPr>
                </a:p>
              </p:txBody>
            </p:sp>
            <p:sp>
              <p:nvSpPr>
                <p:cNvPr id="29" name="Icon2">
                  <a:extLst>
                    <a:ext uri="{FF2B5EF4-FFF2-40B4-BE49-F238E27FC236}">
                      <a16:creationId xmlns:a14="http://schemas.microsoft.com/office/drawing/2010/main" xmlns:a16="http://schemas.microsoft.com/office/drawing/2014/main" xmlns="" id="{EED7DFA3-84DA-7A4A-BAD5-204BFE8FBFEC}"/>
                    </a:ext>
                  </a:extLst>
                </p:cNvPr>
                <p:cNvSpPr/>
                <p:nvPr/>
              </p:nvSpPr>
              <p:spPr bwMode="auto">
                <a:xfrm>
                  <a:off x="5116970" y="3386602"/>
                  <a:ext cx="570584" cy="491195"/>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 name="T40" fmla="*/ 372171 w 604011"/>
                    <a:gd name="T41" fmla="*/ 372171 w 604011"/>
                    <a:gd name="T42" fmla="*/ 372171 w 604011"/>
                    <a:gd name="T43" fmla="*/ 372171 w 604011"/>
                    <a:gd name="T44" fmla="*/ 372171 w 604011"/>
                    <a:gd name="T45" fmla="*/ 372171 w 604011"/>
                    <a:gd name="T46" fmla="*/ 372171 w 604011"/>
                    <a:gd name="T47" fmla="*/ 372171 w 604011"/>
                    <a:gd name="T48" fmla="*/ 372171 w 604011"/>
                    <a:gd name="T49" fmla="*/ 372171 w 604011"/>
                    <a:gd name="T50" fmla="*/ 372171 w 604011"/>
                    <a:gd name="T51" fmla="*/ 372171 w 604011"/>
                    <a:gd name="T52" fmla="*/ 372171 w 604011"/>
                    <a:gd name="T53" fmla="*/ 372171 w 604011"/>
                    <a:gd name="T54" fmla="*/ 372171 w 604011"/>
                    <a:gd name="T55" fmla="*/ 372171 w 604011"/>
                    <a:gd name="T56" fmla="*/ 372171 w 604011"/>
                    <a:gd name="T57" fmla="*/ 372171 w 604011"/>
                    <a:gd name="T58" fmla="*/ 372171 w 604011"/>
                    <a:gd name="T59" fmla="*/ 372171 w 604011"/>
                    <a:gd name="T60" fmla="*/ 372171 w 604011"/>
                    <a:gd name="T61" fmla="*/ 372171 w 604011"/>
                    <a:gd name="T62" fmla="*/ 372171 w 604011"/>
                    <a:gd name="T63" fmla="*/ 372171 w 604011"/>
                    <a:gd name="T64" fmla="*/ 372171 w 604011"/>
                    <a:gd name="T65" fmla="*/ 372171 w 604011"/>
                    <a:gd name="T66" fmla="*/ 372171 w 604011"/>
                    <a:gd name="T67" fmla="*/ 372171 w 604011"/>
                    <a:gd name="T68" fmla="*/ 372171 w 604011"/>
                    <a:gd name="T69" fmla="*/ 372171 w 604011"/>
                    <a:gd name="T70" fmla="*/ 372171 w 604011"/>
                    <a:gd name="T71" fmla="*/ 372171 w 604011"/>
                    <a:gd name="T72" fmla="*/ 372171 w 604011"/>
                    <a:gd name="T73" fmla="*/ 372171 w 604011"/>
                    <a:gd name="T74" fmla="*/ 372171 w 604011"/>
                    <a:gd name="T75" fmla="*/ 372171 w 604011"/>
                    <a:gd name="T76" fmla="*/ 372171 w 604011"/>
                    <a:gd name="T77" fmla="*/ 372171 w 604011"/>
                    <a:gd name="T78" fmla="*/ 372171 w 604011"/>
                    <a:gd name="T79" fmla="*/ 372171 w 604011"/>
                    <a:gd name="T80" fmla="*/ 372171 w 604011"/>
                    <a:gd name="T81" fmla="*/ 372171 w 604011"/>
                    <a:gd name="T82" fmla="*/ 372171 w 604011"/>
                    <a:gd name="T83" fmla="*/ 372171 w 604011"/>
                    <a:gd name="T84" fmla="*/ 372171 w 604011"/>
                    <a:gd name="T85" fmla="*/ 372171 w 604011"/>
                    <a:gd name="T86" fmla="*/ 372171 w 604011"/>
                    <a:gd name="T87" fmla="*/ 372171 w 604011"/>
                    <a:gd name="T88" fmla="*/ 372171 w 604011"/>
                    <a:gd name="T89" fmla="*/ 372171 w 604011"/>
                    <a:gd name="T90" fmla="*/ 372171 w 604011"/>
                    <a:gd name="T91" fmla="*/ 372171 w 604011"/>
                    <a:gd name="T92" fmla="*/ 372171 w 604011"/>
                    <a:gd name="T93" fmla="*/ 372171 w 604011"/>
                    <a:gd name="T94" fmla="*/ 372171 w 604011"/>
                    <a:gd name="T95" fmla="*/ 372171 w 604011"/>
                    <a:gd name="T96" fmla="*/ 372171 w 604011"/>
                    <a:gd name="T97" fmla="*/ 372171 w 604011"/>
                    <a:gd name="T98" fmla="*/ 372171 w 604011"/>
                    <a:gd name="T99" fmla="*/ 372171 w 604011"/>
                    <a:gd name="T100" fmla="*/ 372171 w 604011"/>
                    <a:gd name="T101" fmla="*/ 372171 w 604011"/>
                    <a:gd name="T102" fmla="*/ 372171 w 604011"/>
                    <a:gd name="T103" fmla="*/ 372171 w 604011"/>
                    <a:gd name="T104" fmla="*/ 372171 w 604011"/>
                    <a:gd name="T105" fmla="*/ 372171 w 604011"/>
                    <a:gd name="T106" fmla="*/ 372171 w 604011"/>
                    <a:gd name="T107" fmla="*/ 372171 w 604011"/>
                    <a:gd name="T108" fmla="*/ 372171 w 604011"/>
                    <a:gd name="T109" fmla="*/ 372171 w 604011"/>
                    <a:gd name="T110" fmla="*/ 372171 w 604011"/>
                    <a:gd name="T111" fmla="*/ 372171 w 604011"/>
                    <a:gd name="T112" fmla="*/ 372171 w 604011"/>
                    <a:gd name="T113" fmla="*/ 372171 w 604011"/>
                    <a:gd name="T114" fmla="*/ 372171 w 604011"/>
                    <a:gd name="T115" fmla="*/ 372171 w 604011"/>
                    <a:gd name="T116" fmla="*/ 372171 w 604011"/>
                    <a:gd name="T117"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32" h="2269">
                      <a:moveTo>
                        <a:pt x="1046" y="2269"/>
                      </a:moveTo>
                      <a:cubicBezTo>
                        <a:pt x="1032" y="2269"/>
                        <a:pt x="1020" y="2257"/>
                        <a:pt x="1020" y="2242"/>
                      </a:cubicBezTo>
                      <a:cubicBezTo>
                        <a:pt x="1020" y="2227"/>
                        <a:pt x="1032" y="2216"/>
                        <a:pt x="1046" y="2216"/>
                      </a:cubicBezTo>
                      <a:cubicBezTo>
                        <a:pt x="1423" y="2216"/>
                        <a:pt x="1686" y="2116"/>
                        <a:pt x="1686" y="2027"/>
                      </a:cubicBezTo>
                      <a:cubicBezTo>
                        <a:pt x="1686" y="2013"/>
                        <a:pt x="1698" y="2001"/>
                        <a:pt x="1712" y="2001"/>
                      </a:cubicBezTo>
                      <a:cubicBezTo>
                        <a:pt x="1727" y="2001"/>
                        <a:pt x="1739" y="2013"/>
                        <a:pt x="1739" y="2027"/>
                      </a:cubicBezTo>
                      <a:cubicBezTo>
                        <a:pt x="1739" y="2184"/>
                        <a:pt x="1382" y="2269"/>
                        <a:pt x="1046" y="2269"/>
                      </a:cubicBezTo>
                      <a:close/>
                      <a:moveTo>
                        <a:pt x="2489" y="2123"/>
                      </a:moveTo>
                      <a:cubicBezTo>
                        <a:pt x="2487" y="2123"/>
                        <a:pt x="2484" y="2123"/>
                        <a:pt x="2482" y="2122"/>
                      </a:cubicBezTo>
                      <a:cubicBezTo>
                        <a:pt x="2386" y="2096"/>
                        <a:pt x="2284" y="2079"/>
                        <a:pt x="2195" y="2065"/>
                      </a:cubicBezTo>
                      <a:cubicBezTo>
                        <a:pt x="2015" y="2035"/>
                        <a:pt x="1884" y="2014"/>
                        <a:pt x="1868" y="1931"/>
                      </a:cubicBezTo>
                      <a:cubicBezTo>
                        <a:pt x="1859" y="1882"/>
                        <a:pt x="1894" y="1835"/>
                        <a:pt x="1927" y="1790"/>
                      </a:cubicBezTo>
                      <a:cubicBezTo>
                        <a:pt x="1956" y="1751"/>
                        <a:pt x="1986" y="1712"/>
                        <a:pt x="1978" y="1683"/>
                      </a:cubicBezTo>
                      <a:cubicBezTo>
                        <a:pt x="1973" y="1664"/>
                        <a:pt x="1950" y="1645"/>
                        <a:pt x="1910" y="1628"/>
                      </a:cubicBezTo>
                      <a:cubicBezTo>
                        <a:pt x="1727" y="1549"/>
                        <a:pt x="1303" y="1569"/>
                        <a:pt x="1208" y="1575"/>
                      </a:cubicBezTo>
                      <a:lnTo>
                        <a:pt x="1221" y="1745"/>
                      </a:lnTo>
                      <a:cubicBezTo>
                        <a:pt x="1222" y="1760"/>
                        <a:pt x="1211" y="1773"/>
                        <a:pt x="1196" y="1774"/>
                      </a:cubicBezTo>
                      <a:cubicBezTo>
                        <a:pt x="1182" y="1775"/>
                        <a:pt x="1169" y="1764"/>
                        <a:pt x="1168" y="1749"/>
                      </a:cubicBezTo>
                      <a:lnTo>
                        <a:pt x="1106" y="956"/>
                      </a:lnTo>
                      <a:lnTo>
                        <a:pt x="784" y="956"/>
                      </a:lnTo>
                      <a:lnTo>
                        <a:pt x="723" y="1749"/>
                      </a:lnTo>
                      <a:cubicBezTo>
                        <a:pt x="722" y="1764"/>
                        <a:pt x="709" y="1775"/>
                        <a:pt x="695" y="1774"/>
                      </a:cubicBezTo>
                      <a:cubicBezTo>
                        <a:pt x="680" y="1773"/>
                        <a:pt x="669" y="1760"/>
                        <a:pt x="670" y="1745"/>
                      </a:cubicBezTo>
                      <a:lnTo>
                        <a:pt x="681" y="1602"/>
                      </a:lnTo>
                      <a:cubicBezTo>
                        <a:pt x="644" y="1600"/>
                        <a:pt x="562" y="1589"/>
                        <a:pt x="533" y="1547"/>
                      </a:cubicBezTo>
                      <a:cubicBezTo>
                        <a:pt x="520" y="1529"/>
                        <a:pt x="519" y="1512"/>
                        <a:pt x="517" y="1500"/>
                      </a:cubicBezTo>
                      <a:cubicBezTo>
                        <a:pt x="515" y="1486"/>
                        <a:pt x="514" y="1475"/>
                        <a:pt x="438" y="1465"/>
                      </a:cubicBezTo>
                      <a:cubicBezTo>
                        <a:pt x="304" y="1448"/>
                        <a:pt x="32" y="1465"/>
                        <a:pt x="29" y="1465"/>
                      </a:cubicBezTo>
                      <a:cubicBezTo>
                        <a:pt x="15" y="1466"/>
                        <a:pt x="2" y="1455"/>
                        <a:pt x="1" y="1441"/>
                      </a:cubicBezTo>
                      <a:cubicBezTo>
                        <a:pt x="0" y="1426"/>
                        <a:pt x="11" y="1413"/>
                        <a:pt x="26" y="1412"/>
                      </a:cubicBezTo>
                      <a:cubicBezTo>
                        <a:pt x="37" y="1411"/>
                        <a:pt x="306" y="1394"/>
                        <a:pt x="444" y="1412"/>
                      </a:cubicBezTo>
                      <a:cubicBezTo>
                        <a:pt x="545" y="1425"/>
                        <a:pt x="565" y="1449"/>
                        <a:pt x="570" y="1494"/>
                      </a:cubicBezTo>
                      <a:cubicBezTo>
                        <a:pt x="571" y="1504"/>
                        <a:pt x="572" y="1510"/>
                        <a:pt x="576" y="1516"/>
                      </a:cubicBezTo>
                      <a:cubicBezTo>
                        <a:pt x="589" y="1534"/>
                        <a:pt x="645" y="1546"/>
                        <a:pt x="685" y="1549"/>
                      </a:cubicBezTo>
                      <a:lnTo>
                        <a:pt x="731" y="956"/>
                      </a:lnTo>
                      <a:lnTo>
                        <a:pt x="659" y="956"/>
                      </a:lnTo>
                      <a:cubicBezTo>
                        <a:pt x="644" y="956"/>
                        <a:pt x="632" y="944"/>
                        <a:pt x="632" y="930"/>
                      </a:cubicBezTo>
                      <a:cubicBezTo>
                        <a:pt x="632" y="915"/>
                        <a:pt x="644" y="903"/>
                        <a:pt x="659" y="903"/>
                      </a:cubicBezTo>
                      <a:lnTo>
                        <a:pt x="703" y="903"/>
                      </a:lnTo>
                      <a:lnTo>
                        <a:pt x="703" y="493"/>
                      </a:lnTo>
                      <a:cubicBezTo>
                        <a:pt x="703" y="252"/>
                        <a:pt x="899" y="57"/>
                        <a:pt x="1139" y="57"/>
                      </a:cubicBezTo>
                      <a:lnTo>
                        <a:pt x="1512" y="57"/>
                      </a:lnTo>
                      <a:lnTo>
                        <a:pt x="1512" y="27"/>
                      </a:lnTo>
                      <a:cubicBezTo>
                        <a:pt x="1512" y="12"/>
                        <a:pt x="1524" y="0"/>
                        <a:pt x="1539" y="0"/>
                      </a:cubicBezTo>
                      <a:cubicBezTo>
                        <a:pt x="1554" y="0"/>
                        <a:pt x="1565" y="12"/>
                        <a:pt x="1565" y="27"/>
                      </a:cubicBezTo>
                      <a:lnTo>
                        <a:pt x="1565" y="57"/>
                      </a:lnTo>
                      <a:lnTo>
                        <a:pt x="2188" y="57"/>
                      </a:lnTo>
                      <a:lnTo>
                        <a:pt x="2188" y="27"/>
                      </a:lnTo>
                      <a:cubicBezTo>
                        <a:pt x="2188" y="12"/>
                        <a:pt x="2200" y="0"/>
                        <a:pt x="2214" y="0"/>
                      </a:cubicBezTo>
                      <a:cubicBezTo>
                        <a:pt x="2229" y="0"/>
                        <a:pt x="2241" y="12"/>
                        <a:pt x="2241" y="27"/>
                      </a:cubicBezTo>
                      <a:lnTo>
                        <a:pt x="2241" y="57"/>
                      </a:lnTo>
                      <a:lnTo>
                        <a:pt x="2605" y="57"/>
                      </a:lnTo>
                      <a:cubicBezTo>
                        <a:pt x="2620" y="57"/>
                        <a:pt x="2632" y="69"/>
                        <a:pt x="2632" y="83"/>
                      </a:cubicBezTo>
                      <a:cubicBezTo>
                        <a:pt x="2632" y="98"/>
                        <a:pt x="2620" y="110"/>
                        <a:pt x="2605" y="110"/>
                      </a:cubicBezTo>
                      <a:lnTo>
                        <a:pt x="2241" y="110"/>
                      </a:lnTo>
                      <a:lnTo>
                        <a:pt x="2241" y="466"/>
                      </a:lnTo>
                      <a:lnTo>
                        <a:pt x="2605" y="466"/>
                      </a:lnTo>
                      <a:cubicBezTo>
                        <a:pt x="2620" y="466"/>
                        <a:pt x="2632" y="478"/>
                        <a:pt x="2632" y="493"/>
                      </a:cubicBezTo>
                      <a:cubicBezTo>
                        <a:pt x="2632" y="508"/>
                        <a:pt x="2620" y="520"/>
                        <a:pt x="2605" y="520"/>
                      </a:cubicBezTo>
                      <a:lnTo>
                        <a:pt x="2241" y="520"/>
                      </a:lnTo>
                      <a:lnTo>
                        <a:pt x="2241" y="534"/>
                      </a:lnTo>
                      <a:cubicBezTo>
                        <a:pt x="2241" y="549"/>
                        <a:pt x="2229" y="561"/>
                        <a:pt x="2214" y="561"/>
                      </a:cubicBezTo>
                      <a:cubicBezTo>
                        <a:pt x="2200" y="561"/>
                        <a:pt x="2188" y="549"/>
                        <a:pt x="2188" y="534"/>
                      </a:cubicBezTo>
                      <a:lnTo>
                        <a:pt x="2188" y="520"/>
                      </a:lnTo>
                      <a:lnTo>
                        <a:pt x="1565" y="520"/>
                      </a:lnTo>
                      <a:lnTo>
                        <a:pt x="1565" y="534"/>
                      </a:lnTo>
                      <a:cubicBezTo>
                        <a:pt x="1565" y="549"/>
                        <a:pt x="1553" y="561"/>
                        <a:pt x="1539" y="561"/>
                      </a:cubicBezTo>
                      <a:cubicBezTo>
                        <a:pt x="1524" y="561"/>
                        <a:pt x="1512" y="549"/>
                        <a:pt x="1512" y="534"/>
                      </a:cubicBezTo>
                      <a:lnTo>
                        <a:pt x="1512" y="520"/>
                      </a:lnTo>
                      <a:lnTo>
                        <a:pt x="1358" y="520"/>
                      </a:lnTo>
                      <a:cubicBezTo>
                        <a:pt x="1262" y="520"/>
                        <a:pt x="1183" y="598"/>
                        <a:pt x="1183" y="695"/>
                      </a:cubicBezTo>
                      <a:lnTo>
                        <a:pt x="1183" y="903"/>
                      </a:lnTo>
                      <a:lnTo>
                        <a:pt x="1210" y="903"/>
                      </a:lnTo>
                      <a:cubicBezTo>
                        <a:pt x="1225" y="903"/>
                        <a:pt x="1237" y="915"/>
                        <a:pt x="1237" y="930"/>
                      </a:cubicBezTo>
                      <a:cubicBezTo>
                        <a:pt x="1237" y="944"/>
                        <a:pt x="1225" y="956"/>
                        <a:pt x="1210" y="956"/>
                      </a:cubicBezTo>
                      <a:lnTo>
                        <a:pt x="1160" y="956"/>
                      </a:lnTo>
                      <a:lnTo>
                        <a:pt x="1204" y="1521"/>
                      </a:lnTo>
                      <a:cubicBezTo>
                        <a:pt x="1301" y="1515"/>
                        <a:pt x="1735" y="1494"/>
                        <a:pt x="1932" y="1579"/>
                      </a:cubicBezTo>
                      <a:cubicBezTo>
                        <a:pt x="1988" y="1603"/>
                        <a:pt x="2020" y="1633"/>
                        <a:pt x="2030" y="1669"/>
                      </a:cubicBezTo>
                      <a:cubicBezTo>
                        <a:pt x="2044" y="1723"/>
                        <a:pt x="2006" y="1773"/>
                        <a:pt x="1970" y="1822"/>
                      </a:cubicBezTo>
                      <a:cubicBezTo>
                        <a:pt x="1943" y="1857"/>
                        <a:pt x="1915" y="1895"/>
                        <a:pt x="1921" y="1921"/>
                      </a:cubicBezTo>
                      <a:cubicBezTo>
                        <a:pt x="1930" y="1967"/>
                        <a:pt x="2069" y="1990"/>
                        <a:pt x="2203" y="2012"/>
                      </a:cubicBezTo>
                      <a:cubicBezTo>
                        <a:pt x="2294" y="2027"/>
                        <a:pt x="2398" y="2044"/>
                        <a:pt x="2496" y="2071"/>
                      </a:cubicBezTo>
                      <a:cubicBezTo>
                        <a:pt x="2510" y="2075"/>
                        <a:pt x="2519" y="2090"/>
                        <a:pt x="2515" y="2104"/>
                      </a:cubicBezTo>
                      <a:cubicBezTo>
                        <a:pt x="2511" y="2116"/>
                        <a:pt x="2501" y="2123"/>
                        <a:pt x="2489" y="2123"/>
                      </a:cubicBezTo>
                      <a:close/>
                      <a:moveTo>
                        <a:pt x="757" y="903"/>
                      </a:moveTo>
                      <a:lnTo>
                        <a:pt x="1130" y="903"/>
                      </a:lnTo>
                      <a:lnTo>
                        <a:pt x="1130" y="695"/>
                      </a:lnTo>
                      <a:cubicBezTo>
                        <a:pt x="1130" y="569"/>
                        <a:pt x="1232" y="466"/>
                        <a:pt x="1358" y="466"/>
                      </a:cubicBezTo>
                      <a:lnTo>
                        <a:pt x="1512" y="466"/>
                      </a:lnTo>
                      <a:lnTo>
                        <a:pt x="1512" y="110"/>
                      </a:lnTo>
                      <a:lnTo>
                        <a:pt x="1139" y="110"/>
                      </a:lnTo>
                      <a:cubicBezTo>
                        <a:pt x="928" y="110"/>
                        <a:pt x="757" y="282"/>
                        <a:pt x="757" y="493"/>
                      </a:cubicBezTo>
                      <a:lnTo>
                        <a:pt x="757" y="903"/>
                      </a:lnTo>
                      <a:close/>
                      <a:moveTo>
                        <a:pt x="1565" y="466"/>
                      </a:moveTo>
                      <a:lnTo>
                        <a:pt x="2188" y="466"/>
                      </a:lnTo>
                      <a:lnTo>
                        <a:pt x="2188" y="110"/>
                      </a:lnTo>
                      <a:lnTo>
                        <a:pt x="1565" y="110"/>
                      </a:lnTo>
                      <a:lnTo>
                        <a:pt x="1565" y="466"/>
                      </a:lnTo>
                      <a:close/>
                      <a:moveTo>
                        <a:pt x="950" y="2120"/>
                      </a:moveTo>
                      <a:cubicBezTo>
                        <a:pt x="635" y="2120"/>
                        <a:pt x="299" y="2040"/>
                        <a:pt x="299" y="1892"/>
                      </a:cubicBezTo>
                      <a:cubicBezTo>
                        <a:pt x="299" y="1878"/>
                        <a:pt x="311" y="1866"/>
                        <a:pt x="326" y="1866"/>
                      </a:cubicBezTo>
                      <a:cubicBezTo>
                        <a:pt x="341" y="1866"/>
                        <a:pt x="353" y="1878"/>
                        <a:pt x="353" y="1892"/>
                      </a:cubicBezTo>
                      <a:cubicBezTo>
                        <a:pt x="353" y="1975"/>
                        <a:pt x="598" y="2067"/>
                        <a:pt x="950" y="2067"/>
                      </a:cubicBezTo>
                      <a:cubicBezTo>
                        <a:pt x="965" y="2067"/>
                        <a:pt x="977" y="2079"/>
                        <a:pt x="977" y="2094"/>
                      </a:cubicBezTo>
                      <a:cubicBezTo>
                        <a:pt x="977" y="2108"/>
                        <a:pt x="965" y="2120"/>
                        <a:pt x="950" y="2120"/>
                      </a:cubicBezTo>
                      <a:close/>
                      <a:moveTo>
                        <a:pt x="950" y="1992"/>
                      </a:moveTo>
                      <a:cubicBezTo>
                        <a:pt x="711" y="1992"/>
                        <a:pt x="468" y="1933"/>
                        <a:pt x="468" y="1819"/>
                      </a:cubicBezTo>
                      <a:cubicBezTo>
                        <a:pt x="468" y="1804"/>
                        <a:pt x="480" y="1792"/>
                        <a:pt x="495" y="1792"/>
                      </a:cubicBezTo>
                      <a:cubicBezTo>
                        <a:pt x="510" y="1792"/>
                        <a:pt x="522" y="1804"/>
                        <a:pt x="522" y="1819"/>
                      </a:cubicBezTo>
                      <a:cubicBezTo>
                        <a:pt x="522" y="1868"/>
                        <a:pt x="688" y="1939"/>
                        <a:pt x="950" y="1939"/>
                      </a:cubicBezTo>
                      <a:cubicBezTo>
                        <a:pt x="1211" y="1939"/>
                        <a:pt x="1378" y="1868"/>
                        <a:pt x="1378" y="1819"/>
                      </a:cubicBezTo>
                      <a:cubicBezTo>
                        <a:pt x="1378" y="1804"/>
                        <a:pt x="1390" y="1792"/>
                        <a:pt x="1405" y="1792"/>
                      </a:cubicBezTo>
                      <a:cubicBezTo>
                        <a:pt x="1420" y="1792"/>
                        <a:pt x="1432" y="1804"/>
                        <a:pt x="1432" y="1819"/>
                      </a:cubicBezTo>
                      <a:cubicBezTo>
                        <a:pt x="1432" y="1933"/>
                        <a:pt x="1189" y="1992"/>
                        <a:pt x="950" y="1992"/>
                      </a:cubicBezTo>
                      <a:close/>
                      <a:moveTo>
                        <a:pt x="1017" y="1651"/>
                      </a:moveTo>
                      <a:cubicBezTo>
                        <a:pt x="1003" y="1651"/>
                        <a:pt x="991" y="1640"/>
                        <a:pt x="991" y="1625"/>
                      </a:cubicBezTo>
                      <a:lnTo>
                        <a:pt x="981" y="1316"/>
                      </a:lnTo>
                      <a:cubicBezTo>
                        <a:pt x="981" y="1302"/>
                        <a:pt x="992" y="1289"/>
                        <a:pt x="1007" y="1289"/>
                      </a:cubicBezTo>
                      <a:cubicBezTo>
                        <a:pt x="1022" y="1288"/>
                        <a:pt x="1034" y="1300"/>
                        <a:pt x="1034" y="1315"/>
                      </a:cubicBezTo>
                      <a:lnTo>
                        <a:pt x="1044" y="1624"/>
                      </a:lnTo>
                      <a:cubicBezTo>
                        <a:pt x="1045" y="1639"/>
                        <a:pt x="1033" y="1651"/>
                        <a:pt x="1018" y="1651"/>
                      </a:cubicBezTo>
                      <a:cubicBezTo>
                        <a:pt x="1018" y="1651"/>
                        <a:pt x="1018" y="1651"/>
                        <a:pt x="1017" y="1651"/>
                      </a:cubicBezTo>
                      <a:close/>
                      <a:moveTo>
                        <a:pt x="846" y="1412"/>
                      </a:moveTo>
                      <a:cubicBezTo>
                        <a:pt x="846" y="1412"/>
                        <a:pt x="845" y="1412"/>
                        <a:pt x="845" y="1412"/>
                      </a:cubicBezTo>
                      <a:cubicBezTo>
                        <a:pt x="830" y="1411"/>
                        <a:pt x="819" y="1399"/>
                        <a:pt x="820" y="1384"/>
                      </a:cubicBezTo>
                      <a:lnTo>
                        <a:pt x="841" y="1030"/>
                      </a:lnTo>
                      <a:cubicBezTo>
                        <a:pt x="842" y="1015"/>
                        <a:pt x="855" y="1004"/>
                        <a:pt x="869" y="1005"/>
                      </a:cubicBezTo>
                      <a:cubicBezTo>
                        <a:pt x="884" y="1006"/>
                        <a:pt x="895" y="1018"/>
                        <a:pt x="894" y="1033"/>
                      </a:cubicBezTo>
                      <a:lnTo>
                        <a:pt x="873" y="1387"/>
                      </a:lnTo>
                      <a:cubicBezTo>
                        <a:pt x="872" y="1401"/>
                        <a:pt x="860" y="1412"/>
                        <a:pt x="846" y="1412"/>
                      </a:cubicBezTo>
                      <a:close/>
                      <a:moveTo>
                        <a:pt x="588" y="1342"/>
                      </a:moveTo>
                      <a:cubicBezTo>
                        <a:pt x="583" y="1342"/>
                        <a:pt x="579" y="1341"/>
                        <a:pt x="575" y="1339"/>
                      </a:cubicBezTo>
                      <a:cubicBezTo>
                        <a:pt x="562" y="1332"/>
                        <a:pt x="557" y="1316"/>
                        <a:pt x="564" y="1303"/>
                      </a:cubicBezTo>
                      <a:lnTo>
                        <a:pt x="597" y="1241"/>
                      </a:lnTo>
                      <a:cubicBezTo>
                        <a:pt x="604" y="1228"/>
                        <a:pt x="620" y="1223"/>
                        <a:pt x="633" y="1230"/>
                      </a:cubicBezTo>
                      <a:cubicBezTo>
                        <a:pt x="646" y="1237"/>
                        <a:pt x="651" y="1253"/>
                        <a:pt x="644" y="1266"/>
                      </a:cubicBezTo>
                      <a:lnTo>
                        <a:pt x="611" y="1328"/>
                      </a:lnTo>
                      <a:cubicBezTo>
                        <a:pt x="606" y="1337"/>
                        <a:pt x="597" y="1342"/>
                        <a:pt x="588" y="1342"/>
                      </a:cubicBezTo>
                      <a:close/>
                      <a:moveTo>
                        <a:pt x="1299" y="1255"/>
                      </a:moveTo>
                      <a:cubicBezTo>
                        <a:pt x="1291" y="1255"/>
                        <a:pt x="1283" y="1251"/>
                        <a:pt x="1278" y="1244"/>
                      </a:cubicBezTo>
                      <a:lnTo>
                        <a:pt x="1251" y="1207"/>
                      </a:lnTo>
                      <a:cubicBezTo>
                        <a:pt x="1242" y="1195"/>
                        <a:pt x="1244" y="1178"/>
                        <a:pt x="1256" y="1170"/>
                      </a:cubicBezTo>
                      <a:cubicBezTo>
                        <a:pt x="1268" y="1161"/>
                        <a:pt x="1285" y="1163"/>
                        <a:pt x="1294" y="1175"/>
                      </a:cubicBezTo>
                      <a:lnTo>
                        <a:pt x="1321" y="1212"/>
                      </a:lnTo>
                      <a:cubicBezTo>
                        <a:pt x="1330" y="1224"/>
                        <a:pt x="1327" y="1241"/>
                        <a:pt x="1315" y="1249"/>
                      </a:cubicBezTo>
                      <a:cubicBezTo>
                        <a:pt x="1310" y="1253"/>
                        <a:pt x="1305" y="1255"/>
                        <a:pt x="1299" y="1255"/>
                      </a:cubicBezTo>
                      <a:close/>
                      <a:moveTo>
                        <a:pt x="455" y="1159"/>
                      </a:moveTo>
                      <a:cubicBezTo>
                        <a:pt x="446" y="1159"/>
                        <a:pt x="437" y="1154"/>
                        <a:pt x="432" y="1146"/>
                      </a:cubicBezTo>
                      <a:cubicBezTo>
                        <a:pt x="425" y="1133"/>
                        <a:pt x="430" y="1117"/>
                        <a:pt x="442" y="1109"/>
                      </a:cubicBezTo>
                      <a:lnTo>
                        <a:pt x="575" y="1036"/>
                      </a:lnTo>
                      <a:cubicBezTo>
                        <a:pt x="588" y="1029"/>
                        <a:pt x="604" y="1033"/>
                        <a:pt x="611" y="1046"/>
                      </a:cubicBezTo>
                      <a:cubicBezTo>
                        <a:pt x="618" y="1059"/>
                        <a:pt x="614" y="1075"/>
                        <a:pt x="601" y="1082"/>
                      </a:cubicBezTo>
                      <a:lnTo>
                        <a:pt x="468" y="1156"/>
                      </a:lnTo>
                      <a:cubicBezTo>
                        <a:pt x="464" y="1158"/>
                        <a:pt x="460" y="1159"/>
                        <a:pt x="455" y="1159"/>
                      </a:cubicBezTo>
                      <a:close/>
                      <a:moveTo>
                        <a:pt x="1255" y="1074"/>
                      </a:moveTo>
                      <a:cubicBezTo>
                        <a:pt x="1249" y="1074"/>
                        <a:pt x="1244" y="1072"/>
                        <a:pt x="1239" y="1069"/>
                      </a:cubicBezTo>
                      <a:lnTo>
                        <a:pt x="1200" y="1042"/>
                      </a:lnTo>
                      <a:cubicBezTo>
                        <a:pt x="1188" y="1033"/>
                        <a:pt x="1185" y="1017"/>
                        <a:pt x="1194" y="1005"/>
                      </a:cubicBezTo>
                      <a:cubicBezTo>
                        <a:pt x="1202" y="993"/>
                        <a:pt x="1219" y="990"/>
                        <a:pt x="1231" y="998"/>
                      </a:cubicBezTo>
                      <a:lnTo>
                        <a:pt x="1270" y="1026"/>
                      </a:lnTo>
                      <a:cubicBezTo>
                        <a:pt x="1282" y="1034"/>
                        <a:pt x="1285" y="1051"/>
                        <a:pt x="1276" y="1063"/>
                      </a:cubicBezTo>
                      <a:cubicBezTo>
                        <a:pt x="1271" y="1070"/>
                        <a:pt x="1263" y="1074"/>
                        <a:pt x="1255" y="1074"/>
                      </a:cubicBezTo>
                      <a:close/>
                      <a:moveTo>
                        <a:pt x="1467" y="1072"/>
                      </a:moveTo>
                      <a:cubicBezTo>
                        <a:pt x="1464" y="1072"/>
                        <a:pt x="1462" y="1072"/>
                        <a:pt x="1460" y="1071"/>
                      </a:cubicBezTo>
                      <a:lnTo>
                        <a:pt x="1342" y="1042"/>
                      </a:lnTo>
                      <a:cubicBezTo>
                        <a:pt x="1327" y="1038"/>
                        <a:pt x="1319" y="1024"/>
                        <a:pt x="1322" y="1010"/>
                      </a:cubicBezTo>
                      <a:cubicBezTo>
                        <a:pt x="1326" y="995"/>
                        <a:pt x="1340" y="987"/>
                        <a:pt x="1354" y="990"/>
                      </a:cubicBezTo>
                      <a:lnTo>
                        <a:pt x="1473" y="1019"/>
                      </a:lnTo>
                      <a:cubicBezTo>
                        <a:pt x="1487" y="1023"/>
                        <a:pt x="1496" y="1037"/>
                        <a:pt x="1492" y="1052"/>
                      </a:cubicBezTo>
                      <a:cubicBezTo>
                        <a:pt x="1489" y="1064"/>
                        <a:pt x="1479" y="1072"/>
                        <a:pt x="1467" y="1072"/>
                      </a:cubicBezTo>
                      <a:close/>
                      <a:moveTo>
                        <a:pt x="522" y="990"/>
                      </a:moveTo>
                      <a:cubicBezTo>
                        <a:pt x="509" y="990"/>
                        <a:pt x="498" y="982"/>
                        <a:pt x="495" y="969"/>
                      </a:cubicBezTo>
                      <a:cubicBezTo>
                        <a:pt x="492" y="954"/>
                        <a:pt x="502" y="940"/>
                        <a:pt x="516" y="937"/>
                      </a:cubicBezTo>
                      <a:lnTo>
                        <a:pt x="582" y="924"/>
                      </a:lnTo>
                      <a:cubicBezTo>
                        <a:pt x="597" y="921"/>
                        <a:pt x="611" y="930"/>
                        <a:pt x="614" y="945"/>
                      </a:cubicBezTo>
                      <a:cubicBezTo>
                        <a:pt x="617" y="959"/>
                        <a:pt x="607" y="973"/>
                        <a:pt x="593" y="976"/>
                      </a:cubicBezTo>
                      <a:lnTo>
                        <a:pt x="527" y="990"/>
                      </a:lnTo>
                      <a:cubicBezTo>
                        <a:pt x="525" y="990"/>
                        <a:pt x="523" y="990"/>
                        <a:pt x="522" y="990"/>
                      </a:cubicBezTo>
                      <a:close/>
                    </a:path>
                  </a:pathLst>
                </a:custGeom>
                <a:solidFill>
                  <a:srgbClr val="FFFFFF"/>
                </a:solidFill>
                <a:ln w="9525">
                  <a:noFill/>
                  <a:round/>
                </a:ln>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endParaRPr sz="1100">
                    <a:cs typeface="+mn-ea"/>
                    <a:sym typeface="+mn-lt"/>
                  </a:endParaRPr>
                </a:p>
              </p:txBody>
            </p:sp>
          </p:grpSp>
        </p:grpSp>
        <p:grpSp>
          <p:nvGrpSpPr>
            <p:cNvPr id="32" name="组合 31">
              <a:extLst>
                <a:ext uri="{FF2B5EF4-FFF2-40B4-BE49-F238E27FC236}">
                  <a16:creationId xmlns:a14="http://schemas.microsoft.com/office/drawing/2010/main" xmlns:a16="http://schemas.microsoft.com/office/drawing/2014/main" xmlns="" id="{4C2849D9-79A6-1D9E-0066-327CFFCD748A}"/>
                </a:ext>
              </a:extLst>
            </p:cNvPr>
            <p:cNvGrpSpPr/>
            <p:nvPr/>
          </p:nvGrpSpPr>
          <p:grpSpPr>
            <a:xfrm>
              <a:off x="660401" y="2300946"/>
              <a:ext cx="3990733" cy="1243532"/>
              <a:chOff x="660400" y="3428812"/>
              <a:chExt cx="5242847" cy="1633698"/>
            </a:xfrm>
          </p:grpSpPr>
          <p:grpSp>
            <p:nvGrpSpPr>
              <p:cNvPr id="33" name="组合 32">
                <a:extLst>
                  <a:ext uri="{FF2B5EF4-FFF2-40B4-BE49-F238E27FC236}">
                    <a16:creationId xmlns:a14="http://schemas.microsoft.com/office/drawing/2010/main" xmlns:a16="http://schemas.microsoft.com/office/drawing/2014/main" xmlns="" id="{8AB9899B-899A-9438-6C5F-A8FECB6C6B72}"/>
                  </a:ext>
                </a:extLst>
              </p:cNvPr>
              <p:cNvGrpSpPr/>
              <p:nvPr/>
            </p:nvGrpSpPr>
            <p:grpSpPr>
              <a:xfrm>
                <a:off x="1495948" y="3428812"/>
                <a:ext cx="4407299" cy="1633698"/>
                <a:chOff x="7793408" y="2540345"/>
                <a:chExt cx="4407299" cy="1633698"/>
              </a:xfrm>
            </p:grpSpPr>
            <p:sp>
              <p:nvSpPr>
                <p:cNvPr id="37" name="Text3">
                  <a:extLst>
                    <a:ext uri="{FF2B5EF4-FFF2-40B4-BE49-F238E27FC236}">
                      <a16:creationId xmlns:a14="http://schemas.microsoft.com/office/drawing/2010/main" xmlns:a16="http://schemas.microsoft.com/office/drawing/2014/main" xmlns="" id="{FF88E683-9B43-6B1A-F50D-D8032FD2BA7B}"/>
                    </a:ext>
                  </a:extLst>
                </p:cNvPr>
                <p:cNvSpPr txBox="1"/>
                <p:nvPr/>
              </p:nvSpPr>
              <p:spPr>
                <a:xfrm>
                  <a:off x="7793408" y="3084327"/>
                  <a:ext cx="4407299" cy="108971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050" dirty="0" err="1">
                      <a:cs typeface="+mn-ea"/>
                      <a:sym typeface="+mn-lt"/>
                    </a:rPr>
                    <a:t>分类处理垃圾可减少焚烧产生的有害气体排放，改善空气质量，降低对人类健康的威胁。</a:t>
                  </a:r>
                  <a:endParaRPr lang="en-US" dirty="0"/>
                </a:p>
              </p:txBody>
            </p:sp>
            <p:sp>
              <p:nvSpPr>
                <p:cNvPr id="38" name="Bullet3">
                  <a:extLst>
                    <a:ext uri="{FF2B5EF4-FFF2-40B4-BE49-F238E27FC236}">
                      <a16:creationId xmlns:a14="http://schemas.microsoft.com/office/drawing/2010/main" xmlns:a16="http://schemas.microsoft.com/office/drawing/2014/main" xmlns="" id="{AD8CEFDD-B1C1-90A6-D25E-73842D4050FB}"/>
                    </a:ext>
                  </a:extLst>
                </p:cNvPr>
                <p:cNvSpPr/>
                <p:nvPr/>
              </p:nvSpPr>
              <p:spPr>
                <a:xfrm>
                  <a:off x="7793408" y="2540345"/>
                  <a:ext cx="4407299" cy="54398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600" b="1" dirty="0">
                      <a:cs typeface="+mn-ea"/>
                      <a:sym typeface="+mn-lt"/>
                    </a:rPr>
                    <a:t>防止空气污染</a:t>
                  </a:r>
                  <a:endParaRPr lang="en-US" dirty="0"/>
                </a:p>
              </p:txBody>
            </p:sp>
          </p:grpSp>
          <p:grpSp>
            <p:nvGrpSpPr>
              <p:cNvPr id="34" name="组合 33">
                <a:extLst>
                  <a:ext uri="{FF2B5EF4-FFF2-40B4-BE49-F238E27FC236}">
                    <a16:creationId xmlns:a14="http://schemas.microsoft.com/office/drawing/2010/main" xmlns:a16="http://schemas.microsoft.com/office/drawing/2014/main" xmlns="" id="{0D876922-9BDF-854A-4D9E-07354DC5A264}"/>
                  </a:ext>
                </a:extLst>
              </p:cNvPr>
              <p:cNvGrpSpPr/>
              <p:nvPr/>
            </p:nvGrpSpPr>
            <p:grpSpPr>
              <a:xfrm>
                <a:off x="660400" y="3686487"/>
                <a:ext cx="660321" cy="660320"/>
                <a:chOff x="4670425" y="4295364"/>
                <a:chExt cx="1463673" cy="1463672"/>
              </a:xfrm>
            </p:grpSpPr>
            <p:sp>
              <p:nvSpPr>
                <p:cNvPr id="35" name="椭圆 34">
                  <a:extLst>
                    <a:ext uri="{FF2B5EF4-FFF2-40B4-BE49-F238E27FC236}">
                      <a16:creationId xmlns:a14="http://schemas.microsoft.com/office/drawing/2010/main" xmlns:a16="http://schemas.microsoft.com/office/drawing/2014/main" xmlns="" id="{D80263A9-9B59-4FEA-8FE9-4BBC4F4F590F}"/>
                    </a:ext>
                  </a:extLst>
                </p:cNvPr>
                <p:cNvSpPr/>
                <p:nvPr/>
              </p:nvSpPr>
              <p:spPr bwMode="auto">
                <a:xfrm>
                  <a:off x="4670425" y="4295364"/>
                  <a:ext cx="1463673" cy="1463672"/>
                </a:xfrm>
                <a:prstGeom prst="ellipse">
                  <a:avLst/>
                </a:prstGeom>
                <a:solidFill>
                  <a:schemeClr val="accent1"/>
                </a:solidFill>
                <a:ln w="19050">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cs typeface="+mn-ea"/>
                    <a:sym typeface="+mn-lt"/>
                  </a:endParaRPr>
                </a:p>
              </p:txBody>
            </p:sp>
            <p:sp>
              <p:nvSpPr>
                <p:cNvPr id="36" name="Icon3">
                  <a:extLst>
                    <a:ext uri="{FF2B5EF4-FFF2-40B4-BE49-F238E27FC236}">
                      <a16:creationId xmlns:a14="http://schemas.microsoft.com/office/drawing/2010/main" xmlns:a16="http://schemas.microsoft.com/office/drawing/2014/main" xmlns="" id="{9CB4F653-0E6A-C1C5-8F19-0714CDFB0B91}"/>
                    </a:ext>
                  </a:extLst>
                </p:cNvPr>
                <p:cNvSpPr/>
                <p:nvPr/>
              </p:nvSpPr>
              <p:spPr bwMode="auto">
                <a:xfrm>
                  <a:off x="5116970" y="4821060"/>
                  <a:ext cx="570584" cy="412279"/>
                </a:xfrm>
                <a:custGeom>
                  <a:avLst/>
                  <a:gdLst>
                    <a:gd name="connsiteX0" fmla="*/ 82753 w 608133"/>
                    <a:gd name="connsiteY0" fmla="*/ 397408 h 439411"/>
                    <a:gd name="connsiteX1" fmla="*/ 82753 w 608133"/>
                    <a:gd name="connsiteY1" fmla="*/ 419738 h 439411"/>
                    <a:gd name="connsiteX2" fmla="*/ 199690 w 608133"/>
                    <a:gd name="connsiteY2" fmla="*/ 419738 h 439411"/>
                    <a:gd name="connsiteX3" fmla="*/ 199690 w 608133"/>
                    <a:gd name="connsiteY3" fmla="*/ 397408 h 439411"/>
                    <a:gd name="connsiteX4" fmla="*/ 82753 w 608133"/>
                    <a:gd name="connsiteY4" fmla="*/ 355503 h 439411"/>
                    <a:gd name="connsiteX5" fmla="*/ 82753 w 608133"/>
                    <a:gd name="connsiteY5" fmla="*/ 377734 h 439411"/>
                    <a:gd name="connsiteX6" fmla="*/ 199690 w 608133"/>
                    <a:gd name="connsiteY6" fmla="*/ 377734 h 439411"/>
                    <a:gd name="connsiteX7" fmla="*/ 199690 w 608133"/>
                    <a:gd name="connsiteY7" fmla="*/ 355503 h 439411"/>
                    <a:gd name="connsiteX8" fmla="*/ 492575 w 608133"/>
                    <a:gd name="connsiteY8" fmla="*/ 323997 h 439411"/>
                    <a:gd name="connsiteX9" fmla="*/ 492575 w 608133"/>
                    <a:gd name="connsiteY9" fmla="*/ 367299 h 439411"/>
                    <a:gd name="connsiteX10" fmla="*/ 525402 w 608133"/>
                    <a:gd name="connsiteY10" fmla="*/ 367299 h 439411"/>
                    <a:gd name="connsiteX11" fmla="*/ 525402 w 608133"/>
                    <a:gd name="connsiteY11" fmla="*/ 323997 h 439411"/>
                    <a:gd name="connsiteX12" fmla="*/ 397998 w 608133"/>
                    <a:gd name="connsiteY12" fmla="*/ 323997 h 439411"/>
                    <a:gd name="connsiteX13" fmla="*/ 397998 w 608133"/>
                    <a:gd name="connsiteY13" fmla="*/ 367299 h 439411"/>
                    <a:gd name="connsiteX14" fmla="*/ 430792 w 608133"/>
                    <a:gd name="connsiteY14" fmla="*/ 367299 h 439411"/>
                    <a:gd name="connsiteX15" fmla="*/ 430792 w 608133"/>
                    <a:gd name="connsiteY15" fmla="*/ 323997 h 439411"/>
                    <a:gd name="connsiteX16" fmla="*/ 303441 w 608133"/>
                    <a:gd name="connsiteY16" fmla="*/ 323997 h 439411"/>
                    <a:gd name="connsiteX17" fmla="*/ 303441 w 608133"/>
                    <a:gd name="connsiteY17" fmla="*/ 367299 h 439411"/>
                    <a:gd name="connsiteX18" fmla="*/ 336235 w 608133"/>
                    <a:gd name="connsiteY18" fmla="*/ 367299 h 439411"/>
                    <a:gd name="connsiteX19" fmla="*/ 336235 w 608133"/>
                    <a:gd name="connsiteY19" fmla="*/ 323997 h 439411"/>
                    <a:gd name="connsiteX20" fmla="*/ 82753 w 608133"/>
                    <a:gd name="connsiteY20" fmla="*/ 313500 h 439411"/>
                    <a:gd name="connsiteX21" fmla="*/ 82753 w 608133"/>
                    <a:gd name="connsiteY21" fmla="*/ 335829 h 439411"/>
                    <a:gd name="connsiteX22" fmla="*/ 199690 w 608133"/>
                    <a:gd name="connsiteY22" fmla="*/ 335829 h 439411"/>
                    <a:gd name="connsiteX23" fmla="*/ 199690 w 608133"/>
                    <a:gd name="connsiteY23" fmla="*/ 313500 h 439411"/>
                    <a:gd name="connsiteX24" fmla="*/ 492575 w 608133"/>
                    <a:gd name="connsiteY24" fmla="*/ 281975 h 439411"/>
                    <a:gd name="connsiteX25" fmla="*/ 492575 w 608133"/>
                    <a:gd name="connsiteY25" fmla="*/ 304315 h 439411"/>
                    <a:gd name="connsiteX26" fmla="*/ 525402 w 608133"/>
                    <a:gd name="connsiteY26" fmla="*/ 304315 h 439411"/>
                    <a:gd name="connsiteX27" fmla="*/ 525402 w 608133"/>
                    <a:gd name="connsiteY27" fmla="*/ 281975 h 439411"/>
                    <a:gd name="connsiteX28" fmla="*/ 397998 w 608133"/>
                    <a:gd name="connsiteY28" fmla="*/ 281975 h 439411"/>
                    <a:gd name="connsiteX29" fmla="*/ 397998 w 608133"/>
                    <a:gd name="connsiteY29" fmla="*/ 304315 h 439411"/>
                    <a:gd name="connsiteX30" fmla="*/ 430792 w 608133"/>
                    <a:gd name="connsiteY30" fmla="*/ 304315 h 439411"/>
                    <a:gd name="connsiteX31" fmla="*/ 430792 w 608133"/>
                    <a:gd name="connsiteY31" fmla="*/ 281975 h 439411"/>
                    <a:gd name="connsiteX32" fmla="*/ 303441 w 608133"/>
                    <a:gd name="connsiteY32" fmla="*/ 281975 h 439411"/>
                    <a:gd name="connsiteX33" fmla="*/ 303441 w 608133"/>
                    <a:gd name="connsiteY33" fmla="*/ 304315 h 439411"/>
                    <a:gd name="connsiteX34" fmla="*/ 336235 w 608133"/>
                    <a:gd name="connsiteY34" fmla="*/ 304315 h 439411"/>
                    <a:gd name="connsiteX35" fmla="*/ 336235 w 608133"/>
                    <a:gd name="connsiteY35" fmla="*/ 281975 h 439411"/>
                    <a:gd name="connsiteX36" fmla="*/ 482717 w 608133"/>
                    <a:gd name="connsiteY36" fmla="*/ 262292 h 439411"/>
                    <a:gd name="connsiteX37" fmla="*/ 535260 w 608133"/>
                    <a:gd name="connsiteY37" fmla="*/ 262292 h 439411"/>
                    <a:gd name="connsiteX38" fmla="*/ 545118 w 608133"/>
                    <a:gd name="connsiteY38" fmla="*/ 272134 h 439411"/>
                    <a:gd name="connsiteX39" fmla="*/ 545118 w 608133"/>
                    <a:gd name="connsiteY39" fmla="*/ 377140 h 439411"/>
                    <a:gd name="connsiteX40" fmla="*/ 535260 w 608133"/>
                    <a:gd name="connsiteY40" fmla="*/ 386981 h 439411"/>
                    <a:gd name="connsiteX41" fmla="*/ 482717 w 608133"/>
                    <a:gd name="connsiteY41" fmla="*/ 386981 h 439411"/>
                    <a:gd name="connsiteX42" fmla="*/ 472859 w 608133"/>
                    <a:gd name="connsiteY42" fmla="*/ 377140 h 439411"/>
                    <a:gd name="connsiteX43" fmla="*/ 472859 w 608133"/>
                    <a:gd name="connsiteY43" fmla="*/ 272134 h 439411"/>
                    <a:gd name="connsiteX44" fmla="*/ 482717 w 608133"/>
                    <a:gd name="connsiteY44" fmla="*/ 262292 h 439411"/>
                    <a:gd name="connsiteX45" fmla="*/ 388149 w 608133"/>
                    <a:gd name="connsiteY45" fmla="*/ 262292 h 439411"/>
                    <a:gd name="connsiteX46" fmla="*/ 440641 w 608133"/>
                    <a:gd name="connsiteY46" fmla="*/ 262292 h 439411"/>
                    <a:gd name="connsiteX47" fmla="*/ 450489 w 608133"/>
                    <a:gd name="connsiteY47" fmla="*/ 272134 h 439411"/>
                    <a:gd name="connsiteX48" fmla="*/ 450489 w 608133"/>
                    <a:gd name="connsiteY48" fmla="*/ 377140 h 439411"/>
                    <a:gd name="connsiteX49" fmla="*/ 440641 w 608133"/>
                    <a:gd name="connsiteY49" fmla="*/ 386981 h 439411"/>
                    <a:gd name="connsiteX50" fmla="*/ 388149 w 608133"/>
                    <a:gd name="connsiteY50" fmla="*/ 386981 h 439411"/>
                    <a:gd name="connsiteX51" fmla="*/ 378301 w 608133"/>
                    <a:gd name="connsiteY51" fmla="*/ 377140 h 439411"/>
                    <a:gd name="connsiteX52" fmla="*/ 378301 w 608133"/>
                    <a:gd name="connsiteY52" fmla="*/ 272134 h 439411"/>
                    <a:gd name="connsiteX53" fmla="*/ 388149 w 608133"/>
                    <a:gd name="connsiteY53" fmla="*/ 262292 h 439411"/>
                    <a:gd name="connsiteX54" fmla="*/ 293592 w 608133"/>
                    <a:gd name="connsiteY54" fmla="*/ 262292 h 439411"/>
                    <a:gd name="connsiteX55" fmla="*/ 346084 w 608133"/>
                    <a:gd name="connsiteY55" fmla="*/ 262292 h 439411"/>
                    <a:gd name="connsiteX56" fmla="*/ 355932 w 608133"/>
                    <a:gd name="connsiteY56" fmla="*/ 272134 h 439411"/>
                    <a:gd name="connsiteX57" fmla="*/ 355932 w 608133"/>
                    <a:gd name="connsiteY57" fmla="*/ 377140 h 439411"/>
                    <a:gd name="connsiteX58" fmla="*/ 346084 w 608133"/>
                    <a:gd name="connsiteY58" fmla="*/ 386981 h 439411"/>
                    <a:gd name="connsiteX59" fmla="*/ 293592 w 608133"/>
                    <a:gd name="connsiteY59" fmla="*/ 386981 h 439411"/>
                    <a:gd name="connsiteX60" fmla="*/ 283744 w 608133"/>
                    <a:gd name="connsiteY60" fmla="*/ 377140 h 439411"/>
                    <a:gd name="connsiteX61" fmla="*/ 283744 w 608133"/>
                    <a:gd name="connsiteY61" fmla="*/ 272134 h 439411"/>
                    <a:gd name="connsiteX62" fmla="*/ 293592 w 608133"/>
                    <a:gd name="connsiteY62" fmla="*/ 262292 h 439411"/>
                    <a:gd name="connsiteX63" fmla="*/ 141172 w 608133"/>
                    <a:gd name="connsiteY63" fmla="*/ 230575 h 439411"/>
                    <a:gd name="connsiteX64" fmla="*/ 40687 w 608133"/>
                    <a:gd name="connsiteY64" fmla="*/ 278382 h 439411"/>
                    <a:gd name="connsiteX65" fmla="*/ 40687 w 608133"/>
                    <a:gd name="connsiteY65" fmla="*/ 419738 h 439411"/>
                    <a:gd name="connsiteX66" fmla="*/ 63050 w 608133"/>
                    <a:gd name="connsiteY66" fmla="*/ 419738 h 439411"/>
                    <a:gd name="connsiteX67" fmla="*/ 63050 w 608133"/>
                    <a:gd name="connsiteY67" fmla="*/ 303663 h 439411"/>
                    <a:gd name="connsiteX68" fmla="*/ 72901 w 608133"/>
                    <a:gd name="connsiteY68" fmla="*/ 293826 h 439411"/>
                    <a:gd name="connsiteX69" fmla="*/ 209541 w 608133"/>
                    <a:gd name="connsiteY69" fmla="*/ 293826 h 439411"/>
                    <a:gd name="connsiteX70" fmla="*/ 219393 w 608133"/>
                    <a:gd name="connsiteY70" fmla="*/ 303663 h 439411"/>
                    <a:gd name="connsiteX71" fmla="*/ 219393 w 608133"/>
                    <a:gd name="connsiteY71" fmla="*/ 419738 h 439411"/>
                    <a:gd name="connsiteX72" fmla="*/ 241657 w 608133"/>
                    <a:gd name="connsiteY72" fmla="*/ 419738 h 439411"/>
                    <a:gd name="connsiteX73" fmla="*/ 241657 w 608133"/>
                    <a:gd name="connsiteY73" fmla="*/ 278382 h 439411"/>
                    <a:gd name="connsiteX74" fmla="*/ 492575 w 608133"/>
                    <a:gd name="connsiteY74" fmla="*/ 198071 h 439411"/>
                    <a:gd name="connsiteX75" fmla="*/ 492575 w 608133"/>
                    <a:gd name="connsiteY75" fmla="*/ 220311 h 439411"/>
                    <a:gd name="connsiteX76" fmla="*/ 525402 w 608133"/>
                    <a:gd name="connsiteY76" fmla="*/ 220311 h 439411"/>
                    <a:gd name="connsiteX77" fmla="*/ 525402 w 608133"/>
                    <a:gd name="connsiteY77" fmla="*/ 198071 h 439411"/>
                    <a:gd name="connsiteX78" fmla="*/ 397998 w 608133"/>
                    <a:gd name="connsiteY78" fmla="*/ 198071 h 439411"/>
                    <a:gd name="connsiteX79" fmla="*/ 397998 w 608133"/>
                    <a:gd name="connsiteY79" fmla="*/ 220311 h 439411"/>
                    <a:gd name="connsiteX80" fmla="*/ 430792 w 608133"/>
                    <a:gd name="connsiteY80" fmla="*/ 220311 h 439411"/>
                    <a:gd name="connsiteX81" fmla="*/ 430792 w 608133"/>
                    <a:gd name="connsiteY81" fmla="*/ 198071 h 439411"/>
                    <a:gd name="connsiteX82" fmla="*/ 303441 w 608133"/>
                    <a:gd name="connsiteY82" fmla="*/ 198071 h 439411"/>
                    <a:gd name="connsiteX83" fmla="*/ 303441 w 608133"/>
                    <a:gd name="connsiteY83" fmla="*/ 220311 h 439411"/>
                    <a:gd name="connsiteX84" fmla="*/ 336235 w 608133"/>
                    <a:gd name="connsiteY84" fmla="*/ 220311 h 439411"/>
                    <a:gd name="connsiteX85" fmla="*/ 336235 w 608133"/>
                    <a:gd name="connsiteY85" fmla="*/ 198071 h 439411"/>
                    <a:gd name="connsiteX86" fmla="*/ 482717 w 608133"/>
                    <a:gd name="connsiteY86" fmla="*/ 178389 h 439411"/>
                    <a:gd name="connsiteX87" fmla="*/ 535260 w 608133"/>
                    <a:gd name="connsiteY87" fmla="*/ 178389 h 439411"/>
                    <a:gd name="connsiteX88" fmla="*/ 545118 w 608133"/>
                    <a:gd name="connsiteY88" fmla="*/ 188230 h 439411"/>
                    <a:gd name="connsiteX89" fmla="*/ 545118 w 608133"/>
                    <a:gd name="connsiteY89" fmla="*/ 230152 h 439411"/>
                    <a:gd name="connsiteX90" fmla="*/ 535260 w 608133"/>
                    <a:gd name="connsiteY90" fmla="*/ 239993 h 439411"/>
                    <a:gd name="connsiteX91" fmla="*/ 482717 w 608133"/>
                    <a:gd name="connsiteY91" fmla="*/ 239993 h 439411"/>
                    <a:gd name="connsiteX92" fmla="*/ 472859 w 608133"/>
                    <a:gd name="connsiteY92" fmla="*/ 230152 h 439411"/>
                    <a:gd name="connsiteX93" fmla="*/ 472859 w 608133"/>
                    <a:gd name="connsiteY93" fmla="*/ 188230 h 439411"/>
                    <a:gd name="connsiteX94" fmla="*/ 482717 w 608133"/>
                    <a:gd name="connsiteY94" fmla="*/ 178389 h 439411"/>
                    <a:gd name="connsiteX95" fmla="*/ 388149 w 608133"/>
                    <a:gd name="connsiteY95" fmla="*/ 178389 h 439411"/>
                    <a:gd name="connsiteX96" fmla="*/ 440641 w 608133"/>
                    <a:gd name="connsiteY96" fmla="*/ 178389 h 439411"/>
                    <a:gd name="connsiteX97" fmla="*/ 450489 w 608133"/>
                    <a:gd name="connsiteY97" fmla="*/ 188230 h 439411"/>
                    <a:gd name="connsiteX98" fmla="*/ 450489 w 608133"/>
                    <a:gd name="connsiteY98" fmla="*/ 230152 h 439411"/>
                    <a:gd name="connsiteX99" fmla="*/ 440641 w 608133"/>
                    <a:gd name="connsiteY99" fmla="*/ 239993 h 439411"/>
                    <a:gd name="connsiteX100" fmla="*/ 388149 w 608133"/>
                    <a:gd name="connsiteY100" fmla="*/ 239993 h 439411"/>
                    <a:gd name="connsiteX101" fmla="*/ 378301 w 608133"/>
                    <a:gd name="connsiteY101" fmla="*/ 230152 h 439411"/>
                    <a:gd name="connsiteX102" fmla="*/ 378301 w 608133"/>
                    <a:gd name="connsiteY102" fmla="*/ 188230 h 439411"/>
                    <a:gd name="connsiteX103" fmla="*/ 388149 w 608133"/>
                    <a:gd name="connsiteY103" fmla="*/ 178389 h 439411"/>
                    <a:gd name="connsiteX104" fmla="*/ 293592 w 608133"/>
                    <a:gd name="connsiteY104" fmla="*/ 178389 h 439411"/>
                    <a:gd name="connsiteX105" fmla="*/ 346084 w 608133"/>
                    <a:gd name="connsiteY105" fmla="*/ 178389 h 439411"/>
                    <a:gd name="connsiteX106" fmla="*/ 355932 w 608133"/>
                    <a:gd name="connsiteY106" fmla="*/ 188230 h 439411"/>
                    <a:gd name="connsiteX107" fmla="*/ 355932 w 608133"/>
                    <a:gd name="connsiteY107" fmla="*/ 230152 h 439411"/>
                    <a:gd name="connsiteX108" fmla="*/ 346084 w 608133"/>
                    <a:gd name="connsiteY108" fmla="*/ 239993 h 439411"/>
                    <a:gd name="connsiteX109" fmla="*/ 293592 w 608133"/>
                    <a:gd name="connsiteY109" fmla="*/ 239993 h 439411"/>
                    <a:gd name="connsiteX110" fmla="*/ 283744 w 608133"/>
                    <a:gd name="connsiteY110" fmla="*/ 230152 h 439411"/>
                    <a:gd name="connsiteX111" fmla="*/ 283744 w 608133"/>
                    <a:gd name="connsiteY111" fmla="*/ 188230 h 439411"/>
                    <a:gd name="connsiteX112" fmla="*/ 293592 w 608133"/>
                    <a:gd name="connsiteY112" fmla="*/ 178389 h 439411"/>
                    <a:gd name="connsiteX113" fmla="*/ 461050 w 608133"/>
                    <a:gd name="connsiteY113" fmla="*/ 103680 h 439411"/>
                    <a:gd name="connsiteX114" fmla="*/ 461050 w 608133"/>
                    <a:gd name="connsiteY114" fmla="*/ 136437 h 439411"/>
                    <a:gd name="connsiteX115" fmla="*/ 483413 w 608133"/>
                    <a:gd name="connsiteY115" fmla="*/ 136437 h 439411"/>
                    <a:gd name="connsiteX116" fmla="*/ 483413 w 608133"/>
                    <a:gd name="connsiteY116" fmla="*/ 103680 h 439411"/>
                    <a:gd name="connsiteX117" fmla="*/ 355935 w 608133"/>
                    <a:gd name="connsiteY117" fmla="*/ 103680 h 439411"/>
                    <a:gd name="connsiteX118" fmla="*/ 355935 w 608133"/>
                    <a:gd name="connsiteY118" fmla="*/ 136437 h 439411"/>
                    <a:gd name="connsiteX119" fmla="*/ 378298 w 608133"/>
                    <a:gd name="connsiteY119" fmla="*/ 136437 h 439411"/>
                    <a:gd name="connsiteX120" fmla="*/ 378298 w 608133"/>
                    <a:gd name="connsiteY120" fmla="*/ 103680 h 439411"/>
                    <a:gd name="connsiteX121" fmla="*/ 461050 w 608133"/>
                    <a:gd name="connsiteY121" fmla="*/ 61677 h 439411"/>
                    <a:gd name="connsiteX122" fmla="*/ 461050 w 608133"/>
                    <a:gd name="connsiteY122" fmla="*/ 84006 h 439411"/>
                    <a:gd name="connsiteX123" fmla="*/ 483413 w 608133"/>
                    <a:gd name="connsiteY123" fmla="*/ 84006 h 439411"/>
                    <a:gd name="connsiteX124" fmla="*/ 483413 w 608133"/>
                    <a:gd name="connsiteY124" fmla="*/ 61677 h 439411"/>
                    <a:gd name="connsiteX125" fmla="*/ 355935 w 608133"/>
                    <a:gd name="connsiteY125" fmla="*/ 61677 h 439411"/>
                    <a:gd name="connsiteX126" fmla="*/ 355935 w 608133"/>
                    <a:gd name="connsiteY126" fmla="*/ 84006 h 439411"/>
                    <a:gd name="connsiteX127" fmla="*/ 378298 w 608133"/>
                    <a:gd name="connsiteY127" fmla="*/ 84006 h 439411"/>
                    <a:gd name="connsiteX128" fmla="*/ 378298 w 608133"/>
                    <a:gd name="connsiteY128" fmla="*/ 61677 h 439411"/>
                    <a:gd name="connsiteX129" fmla="*/ 261360 w 608133"/>
                    <a:gd name="connsiteY129" fmla="*/ 61677 h 439411"/>
                    <a:gd name="connsiteX130" fmla="*/ 261360 w 608133"/>
                    <a:gd name="connsiteY130" fmla="*/ 272185 h 439411"/>
                    <a:gd name="connsiteX131" fmla="*/ 261360 w 608133"/>
                    <a:gd name="connsiteY131" fmla="*/ 419738 h 439411"/>
                    <a:gd name="connsiteX132" fmla="*/ 567446 w 608133"/>
                    <a:gd name="connsiteY132" fmla="*/ 419738 h 439411"/>
                    <a:gd name="connsiteX133" fmla="*/ 567446 w 608133"/>
                    <a:gd name="connsiteY133" fmla="*/ 156110 h 439411"/>
                    <a:gd name="connsiteX134" fmla="*/ 293575 w 608133"/>
                    <a:gd name="connsiteY134" fmla="*/ 156110 h 439411"/>
                    <a:gd name="connsiteX135" fmla="*/ 283723 w 608133"/>
                    <a:gd name="connsiteY135" fmla="*/ 146273 h 439411"/>
                    <a:gd name="connsiteX136" fmla="*/ 283723 w 608133"/>
                    <a:gd name="connsiteY136" fmla="*/ 61677 h 439411"/>
                    <a:gd name="connsiteX137" fmla="*/ 261360 w 608133"/>
                    <a:gd name="connsiteY137" fmla="*/ 19673 h 439411"/>
                    <a:gd name="connsiteX138" fmla="*/ 261360 w 608133"/>
                    <a:gd name="connsiteY138" fmla="*/ 42003 h 439411"/>
                    <a:gd name="connsiteX139" fmla="*/ 283723 w 608133"/>
                    <a:gd name="connsiteY139" fmla="*/ 42003 h 439411"/>
                    <a:gd name="connsiteX140" fmla="*/ 283723 w 608133"/>
                    <a:gd name="connsiteY140" fmla="*/ 19673 h 439411"/>
                    <a:gd name="connsiteX141" fmla="*/ 241066 w 608133"/>
                    <a:gd name="connsiteY141" fmla="*/ 0 h 439411"/>
                    <a:gd name="connsiteX142" fmla="*/ 304116 w 608133"/>
                    <a:gd name="connsiteY142" fmla="*/ 0 h 439411"/>
                    <a:gd name="connsiteX143" fmla="*/ 313967 w 608133"/>
                    <a:gd name="connsiteY143" fmla="*/ 9837 h 439411"/>
                    <a:gd name="connsiteX144" fmla="*/ 304116 w 608133"/>
                    <a:gd name="connsiteY144" fmla="*/ 19673 h 439411"/>
                    <a:gd name="connsiteX145" fmla="*/ 303426 w 608133"/>
                    <a:gd name="connsiteY145" fmla="*/ 19673 h 439411"/>
                    <a:gd name="connsiteX146" fmla="*/ 303426 w 608133"/>
                    <a:gd name="connsiteY146" fmla="*/ 136437 h 439411"/>
                    <a:gd name="connsiteX147" fmla="*/ 336232 w 608133"/>
                    <a:gd name="connsiteY147" fmla="*/ 136437 h 439411"/>
                    <a:gd name="connsiteX148" fmla="*/ 336232 w 608133"/>
                    <a:gd name="connsiteY148" fmla="*/ 61677 h 439411"/>
                    <a:gd name="connsiteX149" fmla="*/ 335641 w 608133"/>
                    <a:gd name="connsiteY149" fmla="*/ 61677 h 439411"/>
                    <a:gd name="connsiteX150" fmla="*/ 325789 w 608133"/>
                    <a:gd name="connsiteY150" fmla="*/ 51840 h 439411"/>
                    <a:gd name="connsiteX151" fmla="*/ 335641 w 608133"/>
                    <a:gd name="connsiteY151" fmla="*/ 42003 h 439411"/>
                    <a:gd name="connsiteX152" fmla="*/ 398690 w 608133"/>
                    <a:gd name="connsiteY152" fmla="*/ 42003 h 439411"/>
                    <a:gd name="connsiteX153" fmla="*/ 408542 w 608133"/>
                    <a:gd name="connsiteY153" fmla="*/ 51840 h 439411"/>
                    <a:gd name="connsiteX154" fmla="*/ 398690 w 608133"/>
                    <a:gd name="connsiteY154" fmla="*/ 61677 h 439411"/>
                    <a:gd name="connsiteX155" fmla="*/ 398001 w 608133"/>
                    <a:gd name="connsiteY155" fmla="*/ 61677 h 439411"/>
                    <a:gd name="connsiteX156" fmla="*/ 398001 w 608133"/>
                    <a:gd name="connsiteY156" fmla="*/ 136437 h 439411"/>
                    <a:gd name="connsiteX157" fmla="*/ 441347 w 608133"/>
                    <a:gd name="connsiteY157" fmla="*/ 136437 h 439411"/>
                    <a:gd name="connsiteX158" fmla="*/ 441347 w 608133"/>
                    <a:gd name="connsiteY158" fmla="*/ 61677 h 439411"/>
                    <a:gd name="connsiteX159" fmla="*/ 440658 w 608133"/>
                    <a:gd name="connsiteY159" fmla="*/ 61677 h 439411"/>
                    <a:gd name="connsiteX160" fmla="*/ 430806 w 608133"/>
                    <a:gd name="connsiteY160" fmla="*/ 51840 h 439411"/>
                    <a:gd name="connsiteX161" fmla="*/ 440658 w 608133"/>
                    <a:gd name="connsiteY161" fmla="*/ 42003 h 439411"/>
                    <a:gd name="connsiteX162" fmla="*/ 503707 w 608133"/>
                    <a:gd name="connsiteY162" fmla="*/ 42003 h 439411"/>
                    <a:gd name="connsiteX163" fmla="*/ 513559 w 608133"/>
                    <a:gd name="connsiteY163" fmla="*/ 51840 h 439411"/>
                    <a:gd name="connsiteX164" fmla="*/ 503707 w 608133"/>
                    <a:gd name="connsiteY164" fmla="*/ 61677 h 439411"/>
                    <a:gd name="connsiteX165" fmla="*/ 503116 w 608133"/>
                    <a:gd name="connsiteY165" fmla="*/ 61677 h 439411"/>
                    <a:gd name="connsiteX166" fmla="*/ 503116 w 608133"/>
                    <a:gd name="connsiteY166" fmla="*/ 136437 h 439411"/>
                    <a:gd name="connsiteX167" fmla="*/ 577298 w 608133"/>
                    <a:gd name="connsiteY167" fmla="*/ 136437 h 439411"/>
                    <a:gd name="connsiteX168" fmla="*/ 587149 w 608133"/>
                    <a:gd name="connsiteY168" fmla="*/ 146273 h 439411"/>
                    <a:gd name="connsiteX169" fmla="*/ 587149 w 608133"/>
                    <a:gd name="connsiteY169" fmla="*/ 419738 h 439411"/>
                    <a:gd name="connsiteX170" fmla="*/ 598281 w 608133"/>
                    <a:gd name="connsiteY170" fmla="*/ 419738 h 439411"/>
                    <a:gd name="connsiteX171" fmla="*/ 608133 w 608133"/>
                    <a:gd name="connsiteY171" fmla="*/ 429574 h 439411"/>
                    <a:gd name="connsiteX172" fmla="*/ 598281 w 608133"/>
                    <a:gd name="connsiteY172" fmla="*/ 439411 h 439411"/>
                    <a:gd name="connsiteX173" fmla="*/ 9851 w 608133"/>
                    <a:gd name="connsiteY173" fmla="*/ 439411 h 439411"/>
                    <a:gd name="connsiteX174" fmla="*/ 0 w 608133"/>
                    <a:gd name="connsiteY174" fmla="*/ 429574 h 439411"/>
                    <a:gd name="connsiteX175" fmla="*/ 9851 w 608133"/>
                    <a:gd name="connsiteY175" fmla="*/ 419738 h 439411"/>
                    <a:gd name="connsiteX176" fmla="*/ 20984 w 608133"/>
                    <a:gd name="connsiteY176" fmla="*/ 419738 h 439411"/>
                    <a:gd name="connsiteX177" fmla="*/ 20984 w 608133"/>
                    <a:gd name="connsiteY177" fmla="*/ 272185 h 439411"/>
                    <a:gd name="connsiteX178" fmla="*/ 26599 w 608133"/>
                    <a:gd name="connsiteY178" fmla="*/ 263332 h 439411"/>
                    <a:gd name="connsiteX179" fmla="*/ 136936 w 608133"/>
                    <a:gd name="connsiteY179" fmla="*/ 210803 h 439411"/>
                    <a:gd name="connsiteX180" fmla="*/ 145408 w 608133"/>
                    <a:gd name="connsiteY180" fmla="*/ 210803 h 439411"/>
                    <a:gd name="connsiteX181" fmla="*/ 241657 w 608133"/>
                    <a:gd name="connsiteY181" fmla="*/ 256643 h 439411"/>
                    <a:gd name="connsiteX182" fmla="*/ 241657 w 608133"/>
                    <a:gd name="connsiteY182" fmla="*/ 19673 h 439411"/>
                    <a:gd name="connsiteX183" fmla="*/ 241066 w 608133"/>
                    <a:gd name="connsiteY183" fmla="*/ 19673 h 439411"/>
                    <a:gd name="connsiteX184" fmla="*/ 231215 w 608133"/>
                    <a:gd name="connsiteY184" fmla="*/ 9837 h 439411"/>
                    <a:gd name="connsiteX185" fmla="*/ 241066 w 608133"/>
                    <a:gd name="connsiteY185" fmla="*/ 0 h 43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8133" h="439411">
                      <a:moveTo>
                        <a:pt x="82753" y="397408"/>
                      </a:moveTo>
                      <a:lnTo>
                        <a:pt x="82753" y="419738"/>
                      </a:lnTo>
                      <a:lnTo>
                        <a:pt x="199690" y="419738"/>
                      </a:lnTo>
                      <a:lnTo>
                        <a:pt x="199690" y="397408"/>
                      </a:lnTo>
                      <a:close/>
                      <a:moveTo>
                        <a:pt x="82753" y="355503"/>
                      </a:moveTo>
                      <a:lnTo>
                        <a:pt x="82753" y="377734"/>
                      </a:lnTo>
                      <a:lnTo>
                        <a:pt x="199690" y="377734"/>
                      </a:lnTo>
                      <a:lnTo>
                        <a:pt x="199690" y="355503"/>
                      </a:lnTo>
                      <a:close/>
                      <a:moveTo>
                        <a:pt x="492575" y="323997"/>
                      </a:moveTo>
                      <a:lnTo>
                        <a:pt x="492575" y="367299"/>
                      </a:lnTo>
                      <a:lnTo>
                        <a:pt x="525402" y="367299"/>
                      </a:lnTo>
                      <a:lnTo>
                        <a:pt x="525402" y="323997"/>
                      </a:lnTo>
                      <a:close/>
                      <a:moveTo>
                        <a:pt x="397998" y="323997"/>
                      </a:moveTo>
                      <a:lnTo>
                        <a:pt x="397998" y="367299"/>
                      </a:lnTo>
                      <a:lnTo>
                        <a:pt x="430792" y="367299"/>
                      </a:lnTo>
                      <a:lnTo>
                        <a:pt x="430792" y="323997"/>
                      </a:lnTo>
                      <a:close/>
                      <a:moveTo>
                        <a:pt x="303441" y="323997"/>
                      </a:moveTo>
                      <a:lnTo>
                        <a:pt x="303441" y="367299"/>
                      </a:lnTo>
                      <a:lnTo>
                        <a:pt x="336235" y="367299"/>
                      </a:lnTo>
                      <a:lnTo>
                        <a:pt x="336235" y="323997"/>
                      </a:lnTo>
                      <a:close/>
                      <a:moveTo>
                        <a:pt x="82753" y="313500"/>
                      </a:moveTo>
                      <a:lnTo>
                        <a:pt x="82753" y="335829"/>
                      </a:lnTo>
                      <a:lnTo>
                        <a:pt x="199690" y="335829"/>
                      </a:lnTo>
                      <a:lnTo>
                        <a:pt x="199690" y="313500"/>
                      </a:lnTo>
                      <a:close/>
                      <a:moveTo>
                        <a:pt x="492575" y="281975"/>
                      </a:moveTo>
                      <a:lnTo>
                        <a:pt x="492575" y="304315"/>
                      </a:lnTo>
                      <a:lnTo>
                        <a:pt x="525402" y="304315"/>
                      </a:lnTo>
                      <a:lnTo>
                        <a:pt x="525402" y="281975"/>
                      </a:lnTo>
                      <a:close/>
                      <a:moveTo>
                        <a:pt x="397998" y="281975"/>
                      </a:moveTo>
                      <a:lnTo>
                        <a:pt x="397998" y="304315"/>
                      </a:lnTo>
                      <a:lnTo>
                        <a:pt x="430792" y="304315"/>
                      </a:lnTo>
                      <a:lnTo>
                        <a:pt x="430792" y="281975"/>
                      </a:lnTo>
                      <a:close/>
                      <a:moveTo>
                        <a:pt x="303441" y="281975"/>
                      </a:moveTo>
                      <a:lnTo>
                        <a:pt x="303441" y="304315"/>
                      </a:lnTo>
                      <a:lnTo>
                        <a:pt x="336235" y="304315"/>
                      </a:lnTo>
                      <a:lnTo>
                        <a:pt x="336235" y="281975"/>
                      </a:lnTo>
                      <a:close/>
                      <a:moveTo>
                        <a:pt x="482717" y="262292"/>
                      </a:moveTo>
                      <a:lnTo>
                        <a:pt x="535260" y="262292"/>
                      </a:lnTo>
                      <a:cubicBezTo>
                        <a:pt x="540780" y="262292"/>
                        <a:pt x="545118" y="266721"/>
                        <a:pt x="545118" y="272134"/>
                      </a:cubicBezTo>
                      <a:lnTo>
                        <a:pt x="545118" y="377140"/>
                      </a:lnTo>
                      <a:cubicBezTo>
                        <a:pt x="545118" y="382553"/>
                        <a:pt x="540780" y="386981"/>
                        <a:pt x="535260" y="386981"/>
                      </a:cubicBezTo>
                      <a:lnTo>
                        <a:pt x="482717" y="386981"/>
                      </a:lnTo>
                      <a:cubicBezTo>
                        <a:pt x="477295" y="386981"/>
                        <a:pt x="472859" y="382553"/>
                        <a:pt x="472859" y="377140"/>
                      </a:cubicBezTo>
                      <a:lnTo>
                        <a:pt x="472859" y="272134"/>
                      </a:lnTo>
                      <a:cubicBezTo>
                        <a:pt x="472859" y="266721"/>
                        <a:pt x="477295" y="262292"/>
                        <a:pt x="482717" y="262292"/>
                      </a:cubicBezTo>
                      <a:close/>
                      <a:moveTo>
                        <a:pt x="388149" y="262292"/>
                      </a:moveTo>
                      <a:lnTo>
                        <a:pt x="440641" y="262292"/>
                      </a:lnTo>
                      <a:cubicBezTo>
                        <a:pt x="446156" y="262292"/>
                        <a:pt x="450489" y="266721"/>
                        <a:pt x="450489" y="272134"/>
                      </a:cubicBezTo>
                      <a:lnTo>
                        <a:pt x="450489" y="377140"/>
                      </a:lnTo>
                      <a:cubicBezTo>
                        <a:pt x="450489" y="382553"/>
                        <a:pt x="446156" y="386981"/>
                        <a:pt x="440641" y="386981"/>
                      </a:cubicBezTo>
                      <a:lnTo>
                        <a:pt x="388149" y="386981"/>
                      </a:lnTo>
                      <a:cubicBezTo>
                        <a:pt x="382733" y="386981"/>
                        <a:pt x="378301" y="382553"/>
                        <a:pt x="378301" y="377140"/>
                      </a:cubicBezTo>
                      <a:lnTo>
                        <a:pt x="378301" y="272134"/>
                      </a:lnTo>
                      <a:cubicBezTo>
                        <a:pt x="378301" y="266721"/>
                        <a:pt x="382733" y="262292"/>
                        <a:pt x="388149" y="262292"/>
                      </a:cubicBezTo>
                      <a:close/>
                      <a:moveTo>
                        <a:pt x="293592" y="262292"/>
                      </a:moveTo>
                      <a:lnTo>
                        <a:pt x="346084" y="262292"/>
                      </a:lnTo>
                      <a:cubicBezTo>
                        <a:pt x="351599" y="262292"/>
                        <a:pt x="355932" y="266721"/>
                        <a:pt x="355932" y="272134"/>
                      </a:cubicBezTo>
                      <a:lnTo>
                        <a:pt x="355932" y="377140"/>
                      </a:lnTo>
                      <a:cubicBezTo>
                        <a:pt x="355932" y="382553"/>
                        <a:pt x="351599" y="386981"/>
                        <a:pt x="346084" y="386981"/>
                      </a:cubicBezTo>
                      <a:lnTo>
                        <a:pt x="293592" y="386981"/>
                      </a:lnTo>
                      <a:cubicBezTo>
                        <a:pt x="288176" y="386981"/>
                        <a:pt x="283744" y="382553"/>
                        <a:pt x="283744" y="377140"/>
                      </a:cubicBezTo>
                      <a:lnTo>
                        <a:pt x="283744" y="272134"/>
                      </a:lnTo>
                      <a:cubicBezTo>
                        <a:pt x="283744" y="266721"/>
                        <a:pt x="288176" y="262292"/>
                        <a:pt x="293592" y="262292"/>
                      </a:cubicBezTo>
                      <a:close/>
                      <a:moveTo>
                        <a:pt x="141172" y="230575"/>
                      </a:moveTo>
                      <a:lnTo>
                        <a:pt x="40687" y="278382"/>
                      </a:lnTo>
                      <a:lnTo>
                        <a:pt x="40687" y="419738"/>
                      </a:lnTo>
                      <a:lnTo>
                        <a:pt x="63050" y="419738"/>
                      </a:lnTo>
                      <a:lnTo>
                        <a:pt x="63050" y="303663"/>
                      </a:lnTo>
                      <a:cubicBezTo>
                        <a:pt x="63050" y="298253"/>
                        <a:pt x="67483" y="293826"/>
                        <a:pt x="72901" y="293826"/>
                      </a:cubicBezTo>
                      <a:lnTo>
                        <a:pt x="209541" y="293826"/>
                      </a:lnTo>
                      <a:cubicBezTo>
                        <a:pt x="214960" y="293826"/>
                        <a:pt x="219393" y="298253"/>
                        <a:pt x="219393" y="303663"/>
                      </a:cubicBezTo>
                      <a:lnTo>
                        <a:pt x="219393" y="419738"/>
                      </a:lnTo>
                      <a:lnTo>
                        <a:pt x="241657" y="419738"/>
                      </a:lnTo>
                      <a:lnTo>
                        <a:pt x="241657" y="278382"/>
                      </a:lnTo>
                      <a:close/>
                      <a:moveTo>
                        <a:pt x="492575" y="198071"/>
                      </a:moveTo>
                      <a:lnTo>
                        <a:pt x="492575" y="220311"/>
                      </a:lnTo>
                      <a:lnTo>
                        <a:pt x="525402" y="220311"/>
                      </a:lnTo>
                      <a:lnTo>
                        <a:pt x="525402" y="198071"/>
                      </a:lnTo>
                      <a:close/>
                      <a:moveTo>
                        <a:pt x="397998" y="198071"/>
                      </a:moveTo>
                      <a:lnTo>
                        <a:pt x="397998" y="220311"/>
                      </a:lnTo>
                      <a:lnTo>
                        <a:pt x="430792" y="220311"/>
                      </a:lnTo>
                      <a:lnTo>
                        <a:pt x="430792" y="198071"/>
                      </a:lnTo>
                      <a:close/>
                      <a:moveTo>
                        <a:pt x="303441" y="198071"/>
                      </a:moveTo>
                      <a:lnTo>
                        <a:pt x="303441" y="220311"/>
                      </a:lnTo>
                      <a:lnTo>
                        <a:pt x="336235" y="220311"/>
                      </a:lnTo>
                      <a:lnTo>
                        <a:pt x="336235" y="198071"/>
                      </a:lnTo>
                      <a:close/>
                      <a:moveTo>
                        <a:pt x="482717" y="178389"/>
                      </a:moveTo>
                      <a:lnTo>
                        <a:pt x="535260" y="178389"/>
                      </a:lnTo>
                      <a:cubicBezTo>
                        <a:pt x="540780" y="178389"/>
                        <a:pt x="545118" y="182719"/>
                        <a:pt x="545118" y="188230"/>
                      </a:cubicBezTo>
                      <a:lnTo>
                        <a:pt x="545118" y="230152"/>
                      </a:lnTo>
                      <a:cubicBezTo>
                        <a:pt x="545118" y="235663"/>
                        <a:pt x="540780" y="239993"/>
                        <a:pt x="535260" y="239993"/>
                      </a:cubicBezTo>
                      <a:lnTo>
                        <a:pt x="482717" y="239993"/>
                      </a:lnTo>
                      <a:cubicBezTo>
                        <a:pt x="477295" y="239993"/>
                        <a:pt x="472859" y="235663"/>
                        <a:pt x="472859" y="230152"/>
                      </a:cubicBezTo>
                      <a:lnTo>
                        <a:pt x="472859" y="188230"/>
                      </a:lnTo>
                      <a:cubicBezTo>
                        <a:pt x="472859" y="182719"/>
                        <a:pt x="477295" y="178389"/>
                        <a:pt x="482717" y="178389"/>
                      </a:cubicBezTo>
                      <a:close/>
                      <a:moveTo>
                        <a:pt x="388149" y="178389"/>
                      </a:moveTo>
                      <a:lnTo>
                        <a:pt x="440641" y="178389"/>
                      </a:lnTo>
                      <a:cubicBezTo>
                        <a:pt x="446156" y="178389"/>
                        <a:pt x="450489" y="182719"/>
                        <a:pt x="450489" y="188230"/>
                      </a:cubicBezTo>
                      <a:lnTo>
                        <a:pt x="450489" y="230152"/>
                      </a:lnTo>
                      <a:cubicBezTo>
                        <a:pt x="450489" y="235663"/>
                        <a:pt x="446156" y="239993"/>
                        <a:pt x="440641" y="239993"/>
                      </a:cubicBezTo>
                      <a:lnTo>
                        <a:pt x="388149" y="239993"/>
                      </a:lnTo>
                      <a:cubicBezTo>
                        <a:pt x="382733" y="239993"/>
                        <a:pt x="378301" y="235663"/>
                        <a:pt x="378301" y="230152"/>
                      </a:cubicBezTo>
                      <a:lnTo>
                        <a:pt x="378301" y="188230"/>
                      </a:lnTo>
                      <a:cubicBezTo>
                        <a:pt x="378301" y="182719"/>
                        <a:pt x="382733" y="178389"/>
                        <a:pt x="388149" y="178389"/>
                      </a:cubicBezTo>
                      <a:close/>
                      <a:moveTo>
                        <a:pt x="293592" y="178389"/>
                      </a:moveTo>
                      <a:lnTo>
                        <a:pt x="346084" y="178389"/>
                      </a:lnTo>
                      <a:cubicBezTo>
                        <a:pt x="351599" y="178389"/>
                        <a:pt x="355932" y="182719"/>
                        <a:pt x="355932" y="188230"/>
                      </a:cubicBezTo>
                      <a:lnTo>
                        <a:pt x="355932" y="230152"/>
                      </a:lnTo>
                      <a:cubicBezTo>
                        <a:pt x="355932" y="235663"/>
                        <a:pt x="351599" y="239993"/>
                        <a:pt x="346084" y="239993"/>
                      </a:cubicBezTo>
                      <a:lnTo>
                        <a:pt x="293592" y="239993"/>
                      </a:lnTo>
                      <a:cubicBezTo>
                        <a:pt x="288176" y="239993"/>
                        <a:pt x="283744" y="235663"/>
                        <a:pt x="283744" y="230152"/>
                      </a:cubicBezTo>
                      <a:lnTo>
                        <a:pt x="283744" y="188230"/>
                      </a:lnTo>
                      <a:cubicBezTo>
                        <a:pt x="283744" y="182719"/>
                        <a:pt x="288176" y="178389"/>
                        <a:pt x="293592" y="178389"/>
                      </a:cubicBezTo>
                      <a:close/>
                      <a:moveTo>
                        <a:pt x="461050" y="103680"/>
                      </a:moveTo>
                      <a:lnTo>
                        <a:pt x="461050" y="136437"/>
                      </a:lnTo>
                      <a:lnTo>
                        <a:pt x="483413" y="136437"/>
                      </a:lnTo>
                      <a:lnTo>
                        <a:pt x="483413" y="103680"/>
                      </a:lnTo>
                      <a:close/>
                      <a:moveTo>
                        <a:pt x="355935" y="103680"/>
                      </a:moveTo>
                      <a:lnTo>
                        <a:pt x="355935" y="136437"/>
                      </a:lnTo>
                      <a:lnTo>
                        <a:pt x="378298" y="136437"/>
                      </a:lnTo>
                      <a:lnTo>
                        <a:pt x="378298" y="103680"/>
                      </a:lnTo>
                      <a:close/>
                      <a:moveTo>
                        <a:pt x="461050" y="61677"/>
                      </a:moveTo>
                      <a:lnTo>
                        <a:pt x="461050" y="84006"/>
                      </a:lnTo>
                      <a:lnTo>
                        <a:pt x="483413" y="84006"/>
                      </a:lnTo>
                      <a:lnTo>
                        <a:pt x="483413" y="61677"/>
                      </a:lnTo>
                      <a:close/>
                      <a:moveTo>
                        <a:pt x="355935" y="61677"/>
                      </a:moveTo>
                      <a:lnTo>
                        <a:pt x="355935" y="84006"/>
                      </a:lnTo>
                      <a:lnTo>
                        <a:pt x="378298" y="84006"/>
                      </a:lnTo>
                      <a:lnTo>
                        <a:pt x="378298" y="61677"/>
                      </a:lnTo>
                      <a:close/>
                      <a:moveTo>
                        <a:pt x="261360" y="61677"/>
                      </a:moveTo>
                      <a:lnTo>
                        <a:pt x="261360" y="272185"/>
                      </a:lnTo>
                      <a:lnTo>
                        <a:pt x="261360" y="419738"/>
                      </a:lnTo>
                      <a:lnTo>
                        <a:pt x="567446" y="419738"/>
                      </a:lnTo>
                      <a:lnTo>
                        <a:pt x="567446" y="156110"/>
                      </a:lnTo>
                      <a:lnTo>
                        <a:pt x="293575" y="156110"/>
                      </a:lnTo>
                      <a:cubicBezTo>
                        <a:pt x="288156" y="156110"/>
                        <a:pt x="283723" y="151684"/>
                        <a:pt x="283723" y="146273"/>
                      </a:cubicBezTo>
                      <a:lnTo>
                        <a:pt x="283723" y="61677"/>
                      </a:lnTo>
                      <a:close/>
                      <a:moveTo>
                        <a:pt x="261360" y="19673"/>
                      </a:moveTo>
                      <a:lnTo>
                        <a:pt x="261360" y="42003"/>
                      </a:lnTo>
                      <a:lnTo>
                        <a:pt x="283723" y="42003"/>
                      </a:lnTo>
                      <a:lnTo>
                        <a:pt x="283723" y="19673"/>
                      </a:lnTo>
                      <a:close/>
                      <a:moveTo>
                        <a:pt x="241066" y="0"/>
                      </a:moveTo>
                      <a:lnTo>
                        <a:pt x="304116" y="0"/>
                      </a:lnTo>
                      <a:cubicBezTo>
                        <a:pt x="309534" y="0"/>
                        <a:pt x="313967" y="4426"/>
                        <a:pt x="313967" y="9837"/>
                      </a:cubicBezTo>
                      <a:cubicBezTo>
                        <a:pt x="313967" y="15345"/>
                        <a:pt x="309534" y="19673"/>
                        <a:pt x="304116" y="19673"/>
                      </a:cubicBezTo>
                      <a:lnTo>
                        <a:pt x="303426" y="19673"/>
                      </a:lnTo>
                      <a:lnTo>
                        <a:pt x="303426" y="136437"/>
                      </a:lnTo>
                      <a:lnTo>
                        <a:pt x="336232" y="136437"/>
                      </a:lnTo>
                      <a:lnTo>
                        <a:pt x="336232" y="61677"/>
                      </a:lnTo>
                      <a:lnTo>
                        <a:pt x="335641" y="61677"/>
                      </a:lnTo>
                      <a:cubicBezTo>
                        <a:pt x="330124" y="61677"/>
                        <a:pt x="325789" y="57250"/>
                        <a:pt x="325789" y="51840"/>
                      </a:cubicBezTo>
                      <a:cubicBezTo>
                        <a:pt x="325789" y="46430"/>
                        <a:pt x="330124" y="42003"/>
                        <a:pt x="335641" y="42003"/>
                      </a:cubicBezTo>
                      <a:lnTo>
                        <a:pt x="398690" y="42003"/>
                      </a:lnTo>
                      <a:cubicBezTo>
                        <a:pt x="404108" y="42003"/>
                        <a:pt x="408542" y="46430"/>
                        <a:pt x="408542" y="51840"/>
                      </a:cubicBezTo>
                      <a:cubicBezTo>
                        <a:pt x="408542" y="57250"/>
                        <a:pt x="404108" y="61677"/>
                        <a:pt x="398690" y="61677"/>
                      </a:cubicBezTo>
                      <a:lnTo>
                        <a:pt x="398001" y="61677"/>
                      </a:lnTo>
                      <a:lnTo>
                        <a:pt x="398001" y="136437"/>
                      </a:lnTo>
                      <a:lnTo>
                        <a:pt x="441347" y="136437"/>
                      </a:lnTo>
                      <a:lnTo>
                        <a:pt x="441347" y="61677"/>
                      </a:lnTo>
                      <a:lnTo>
                        <a:pt x="440658" y="61677"/>
                      </a:lnTo>
                      <a:cubicBezTo>
                        <a:pt x="435239" y="61677"/>
                        <a:pt x="430806" y="57250"/>
                        <a:pt x="430806" y="51840"/>
                      </a:cubicBezTo>
                      <a:cubicBezTo>
                        <a:pt x="430806" y="46430"/>
                        <a:pt x="435239" y="42003"/>
                        <a:pt x="440658" y="42003"/>
                      </a:cubicBezTo>
                      <a:lnTo>
                        <a:pt x="503707" y="42003"/>
                      </a:lnTo>
                      <a:cubicBezTo>
                        <a:pt x="509224" y="42003"/>
                        <a:pt x="513559" y="46430"/>
                        <a:pt x="513559" y="51840"/>
                      </a:cubicBezTo>
                      <a:cubicBezTo>
                        <a:pt x="513559" y="57250"/>
                        <a:pt x="509224" y="61677"/>
                        <a:pt x="503707" y="61677"/>
                      </a:cubicBezTo>
                      <a:lnTo>
                        <a:pt x="503116" y="61677"/>
                      </a:lnTo>
                      <a:lnTo>
                        <a:pt x="503116" y="136437"/>
                      </a:lnTo>
                      <a:lnTo>
                        <a:pt x="577298" y="136437"/>
                      </a:lnTo>
                      <a:cubicBezTo>
                        <a:pt x="582716" y="136437"/>
                        <a:pt x="587149" y="140863"/>
                        <a:pt x="587149" y="146273"/>
                      </a:cubicBezTo>
                      <a:lnTo>
                        <a:pt x="587149" y="419738"/>
                      </a:lnTo>
                      <a:lnTo>
                        <a:pt x="598281" y="419738"/>
                      </a:lnTo>
                      <a:cubicBezTo>
                        <a:pt x="603798" y="419738"/>
                        <a:pt x="608133" y="424164"/>
                        <a:pt x="608133" y="429574"/>
                      </a:cubicBezTo>
                      <a:cubicBezTo>
                        <a:pt x="608133" y="434985"/>
                        <a:pt x="603798" y="439411"/>
                        <a:pt x="598281" y="439411"/>
                      </a:cubicBezTo>
                      <a:lnTo>
                        <a:pt x="9851" y="439411"/>
                      </a:lnTo>
                      <a:cubicBezTo>
                        <a:pt x="4433" y="439411"/>
                        <a:pt x="0" y="434985"/>
                        <a:pt x="0" y="429574"/>
                      </a:cubicBezTo>
                      <a:cubicBezTo>
                        <a:pt x="0" y="424164"/>
                        <a:pt x="4433" y="419738"/>
                        <a:pt x="9851" y="419738"/>
                      </a:cubicBezTo>
                      <a:lnTo>
                        <a:pt x="20984" y="419738"/>
                      </a:lnTo>
                      <a:lnTo>
                        <a:pt x="20984" y="272185"/>
                      </a:lnTo>
                      <a:cubicBezTo>
                        <a:pt x="20984" y="268349"/>
                        <a:pt x="23250" y="264906"/>
                        <a:pt x="26599" y="263332"/>
                      </a:cubicBezTo>
                      <a:lnTo>
                        <a:pt x="136936" y="210803"/>
                      </a:lnTo>
                      <a:cubicBezTo>
                        <a:pt x="139694" y="209525"/>
                        <a:pt x="142748" y="209525"/>
                        <a:pt x="145408" y="210803"/>
                      </a:cubicBezTo>
                      <a:lnTo>
                        <a:pt x="241657" y="256643"/>
                      </a:lnTo>
                      <a:lnTo>
                        <a:pt x="241657" y="19673"/>
                      </a:lnTo>
                      <a:lnTo>
                        <a:pt x="241066" y="19673"/>
                      </a:lnTo>
                      <a:cubicBezTo>
                        <a:pt x="235549" y="19673"/>
                        <a:pt x="231215" y="15345"/>
                        <a:pt x="231215" y="9837"/>
                      </a:cubicBezTo>
                      <a:cubicBezTo>
                        <a:pt x="231215" y="4426"/>
                        <a:pt x="235549" y="0"/>
                        <a:pt x="241066" y="0"/>
                      </a:cubicBezTo>
                      <a:close/>
                    </a:path>
                  </a:pathLst>
                </a:custGeom>
                <a:solidFill>
                  <a:srgbClr val="FFFFFF"/>
                </a:solidFill>
                <a:ln w="9525">
                  <a:noFill/>
                  <a:round/>
                </a:ln>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endParaRPr sz="700">
                    <a:cs typeface="+mn-ea"/>
                    <a:sym typeface="+mn-lt"/>
                  </a:endParaRPr>
                </a:p>
              </p:txBody>
            </p:sp>
          </p:grpSp>
        </p:grpSp>
        <p:grpSp>
          <p:nvGrpSpPr>
            <p:cNvPr id="39" name="组合 38">
              <a:extLst>
                <a:ext uri="{FF2B5EF4-FFF2-40B4-BE49-F238E27FC236}">
                  <a16:creationId xmlns:a14="http://schemas.microsoft.com/office/drawing/2010/main" xmlns:a16="http://schemas.microsoft.com/office/drawing/2014/main" xmlns="" id="{AB441D5C-347D-9434-FF59-E18AEF540C1D}"/>
                </a:ext>
              </a:extLst>
            </p:cNvPr>
            <p:cNvGrpSpPr/>
            <p:nvPr/>
          </p:nvGrpSpPr>
          <p:grpSpPr>
            <a:xfrm>
              <a:off x="4934904" y="2837674"/>
              <a:ext cx="3990733" cy="1243532"/>
              <a:chOff x="660400" y="7240535"/>
              <a:chExt cx="5242847" cy="1633698"/>
            </a:xfrm>
          </p:grpSpPr>
          <p:grpSp>
            <p:nvGrpSpPr>
              <p:cNvPr id="40" name="组合 39">
                <a:extLst>
                  <a:ext uri="{FF2B5EF4-FFF2-40B4-BE49-F238E27FC236}">
                    <a16:creationId xmlns:a14="http://schemas.microsoft.com/office/drawing/2010/main" xmlns:a16="http://schemas.microsoft.com/office/drawing/2014/main" xmlns="" id="{A7320F76-C055-23AE-1B49-DC7C33ABA7FC}"/>
                  </a:ext>
                </a:extLst>
              </p:cNvPr>
              <p:cNvGrpSpPr/>
              <p:nvPr/>
            </p:nvGrpSpPr>
            <p:grpSpPr>
              <a:xfrm>
                <a:off x="1495948" y="7240535"/>
                <a:ext cx="4407299" cy="1633698"/>
                <a:chOff x="7793408" y="2540345"/>
                <a:chExt cx="4407299" cy="1633698"/>
              </a:xfrm>
            </p:grpSpPr>
            <p:sp>
              <p:nvSpPr>
                <p:cNvPr id="44" name="Text4">
                  <a:extLst>
                    <a:ext uri="{FF2B5EF4-FFF2-40B4-BE49-F238E27FC236}">
                      <a16:creationId xmlns:a14="http://schemas.microsoft.com/office/drawing/2010/main" xmlns:a16="http://schemas.microsoft.com/office/drawing/2014/main" xmlns="" id="{907DFFEB-B8AE-03C1-A1CB-59AA2E65CCAE}"/>
                    </a:ext>
                  </a:extLst>
                </p:cNvPr>
                <p:cNvSpPr txBox="1"/>
                <p:nvPr/>
              </p:nvSpPr>
              <p:spPr>
                <a:xfrm>
                  <a:off x="7793408" y="3084327"/>
                  <a:ext cx="4407299" cy="108971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050" dirty="0">
                      <a:cs typeface="+mn-ea"/>
                      <a:sym typeface="+mn-lt"/>
                    </a:rPr>
                    <a:t>正确的垃圾分类减少对自然环境的破坏，保护野生动植物栖息地，维护生态系统稳定。</a:t>
                  </a:r>
                  <a:endParaRPr lang="en-US" dirty="0"/>
                </a:p>
              </p:txBody>
            </p:sp>
            <p:sp>
              <p:nvSpPr>
                <p:cNvPr id="45" name="Bullet4">
                  <a:extLst>
                    <a:ext uri="{FF2B5EF4-FFF2-40B4-BE49-F238E27FC236}">
                      <a16:creationId xmlns:a14="http://schemas.microsoft.com/office/drawing/2010/main" xmlns:a16="http://schemas.microsoft.com/office/drawing/2014/main" xmlns="" id="{E64DEFD3-602B-152E-0664-40592FEA3C78}"/>
                    </a:ext>
                  </a:extLst>
                </p:cNvPr>
                <p:cNvSpPr/>
                <p:nvPr/>
              </p:nvSpPr>
              <p:spPr>
                <a:xfrm>
                  <a:off x="7793408" y="2540345"/>
                  <a:ext cx="4407299" cy="54398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600" b="1" dirty="0">
                      <a:cs typeface="+mn-ea"/>
                      <a:sym typeface="+mn-lt"/>
                    </a:rPr>
                    <a:t>保护生物多样性</a:t>
                  </a:r>
                  <a:endParaRPr lang="en-US" dirty="0"/>
                </a:p>
              </p:txBody>
            </p:sp>
          </p:grpSp>
          <p:grpSp>
            <p:nvGrpSpPr>
              <p:cNvPr id="41" name="组合 40">
                <a:extLst>
                  <a:ext uri="{FF2B5EF4-FFF2-40B4-BE49-F238E27FC236}">
                    <a16:creationId xmlns:a14="http://schemas.microsoft.com/office/drawing/2010/main" xmlns:a16="http://schemas.microsoft.com/office/drawing/2014/main" xmlns="" id="{964F348C-7DA6-D117-EF21-1DAFABAB65F6}"/>
                  </a:ext>
                </a:extLst>
              </p:cNvPr>
              <p:cNvGrpSpPr/>
              <p:nvPr/>
            </p:nvGrpSpPr>
            <p:grpSpPr>
              <a:xfrm>
                <a:off x="660400" y="7498210"/>
                <a:ext cx="660321" cy="660320"/>
                <a:chOff x="6045202" y="1505364"/>
                <a:chExt cx="1463673" cy="1463672"/>
              </a:xfrm>
            </p:grpSpPr>
            <p:sp>
              <p:nvSpPr>
                <p:cNvPr id="42" name="椭圆 41">
                  <a:extLst>
                    <a:ext uri="{FF2B5EF4-FFF2-40B4-BE49-F238E27FC236}">
                      <a16:creationId xmlns:a14="http://schemas.microsoft.com/office/drawing/2010/main" xmlns:a16="http://schemas.microsoft.com/office/drawing/2014/main" xmlns="" id="{6290E8FE-7379-A5F8-BC3C-EE8CB1A1BD54}"/>
                    </a:ext>
                  </a:extLst>
                </p:cNvPr>
                <p:cNvSpPr/>
                <p:nvPr/>
              </p:nvSpPr>
              <p:spPr bwMode="auto">
                <a:xfrm>
                  <a:off x="6045202" y="1505364"/>
                  <a:ext cx="1463673" cy="1463672"/>
                </a:xfrm>
                <a:prstGeom prst="ellipse">
                  <a:avLst/>
                </a:prstGeom>
                <a:solidFill>
                  <a:schemeClr val="accent1"/>
                </a:solidFill>
                <a:ln w="19050">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cs typeface="+mn-ea"/>
                    <a:sym typeface="+mn-lt"/>
                  </a:endParaRPr>
                </a:p>
              </p:txBody>
            </p:sp>
            <p:sp>
              <p:nvSpPr>
                <p:cNvPr id="43" name="Icon4">
                  <a:extLst>
                    <a:ext uri="{FF2B5EF4-FFF2-40B4-BE49-F238E27FC236}">
                      <a16:creationId xmlns:a14="http://schemas.microsoft.com/office/drawing/2010/main" xmlns:a16="http://schemas.microsoft.com/office/drawing/2014/main" xmlns="" id="{2CED879E-58DC-8107-AF0E-BC2B7F3179C1}"/>
                    </a:ext>
                  </a:extLst>
                </p:cNvPr>
                <p:cNvSpPr/>
                <p:nvPr/>
              </p:nvSpPr>
              <p:spPr bwMode="auto">
                <a:xfrm>
                  <a:off x="6483852" y="1944455"/>
                  <a:ext cx="586373" cy="585488"/>
                </a:xfrm>
                <a:custGeom>
                  <a:avLst/>
                  <a:gdLst>
                    <a:gd name="connsiteX0" fmla="*/ 380120 w 608519"/>
                    <a:gd name="connsiteY0" fmla="*/ 324383 h 607601"/>
                    <a:gd name="connsiteX1" fmla="*/ 359379 w 608519"/>
                    <a:gd name="connsiteY1" fmla="*/ 359822 h 607601"/>
                    <a:gd name="connsiteX2" fmla="*/ 420986 w 608519"/>
                    <a:gd name="connsiteY2" fmla="*/ 466444 h 607601"/>
                    <a:gd name="connsiteX3" fmla="*/ 503488 w 608519"/>
                    <a:gd name="connsiteY3" fmla="*/ 324383 h 607601"/>
                    <a:gd name="connsiteX4" fmla="*/ 104961 w 608519"/>
                    <a:gd name="connsiteY4" fmla="*/ 324383 h 607601"/>
                    <a:gd name="connsiteX5" fmla="*/ 130772 w 608519"/>
                    <a:gd name="connsiteY5" fmla="*/ 403851 h 607601"/>
                    <a:gd name="connsiteX6" fmla="*/ 186695 w 608519"/>
                    <a:gd name="connsiteY6" fmla="*/ 465831 h 607601"/>
                    <a:gd name="connsiteX7" fmla="*/ 248455 w 608519"/>
                    <a:gd name="connsiteY7" fmla="*/ 359054 h 607601"/>
                    <a:gd name="connsiteX8" fmla="*/ 236165 w 608519"/>
                    <a:gd name="connsiteY8" fmla="*/ 343099 h 607601"/>
                    <a:gd name="connsiteX9" fmla="*/ 228329 w 608519"/>
                    <a:gd name="connsiteY9" fmla="*/ 324383 h 607601"/>
                    <a:gd name="connsiteX10" fmla="*/ 304224 w 608519"/>
                    <a:gd name="connsiteY10" fmla="*/ 265932 h 607601"/>
                    <a:gd name="connsiteX11" fmla="*/ 285328 w 608519"/>
                    <a:gd name="connsiteY11" fmla="*/ 270995 h 607601"/>
                    <a:gd name="connsiteX12" fmla="*/ 267660 w 608519"/>
                    <a:gd name="connsiteY12" fmla="*/ 294007 h 607601"/>
                    <a:gd name="connsiteX13" fmla="*/ 271347 w 608519"/>
                    <a:gd name="connsiteY13" fmla="*/ 322695 h 607601"/>
                    <a:gd name="connsiteX14" fmla="*/ 294392 w 608519"/>
                    <a:gd name="connsiteY14" fmla="*/ 340338 h 607601"/>
                    <a:gd name="connsiteX15" fmla="*/ 323121 w 608519"/>
                    <a:gd name="connsiteY15" fmla="*/ 336656 h 607601"/>
                    <a:gd name="connsiteX16" fmla="*/ 340789 w 608519"/>
                    <a:gd name="connsiteY16" fmla="*/ 313644 h 607601"/>
                    <a:gd name="connsiteX17" fmla="*/ 337102 w 608519"/>
                    <a:gd name="connsiteY17" fmla="*/ 284955 h 607601"/>
                    <a:gd name="connsiteX18" fmla="*/ 314057 w 608519"/>
                    <a:gd name="connsiteY18" fmla="*/ 267313 h 607601"/>
                    <a:gd name="connsiteX19" fmla="*/ 304224 w 608519"/>
                    <a:gd name="connsiteY19" fmla="*/ 265932 h 607601"/>
                    <a:gd name="connsiteX20" fmla="*/ 303706 w 608519"/>
                    <a:gd name="connsiteY20" fmla="*/ 103869 h 607601"/>
                    <a:gd name="connsiteX21" fmla="*/ 221570 w 608519"/>
                    <a:gd name="connsiteY21" fmla="*/ 121569 h 607601"/>
                    <a:gd name="connsiteX22" fmla="*/ 283177 w 608519"/>
                    <a:gd name="connsiteY22" fmla="*/ 228192 h 607601"/>
                    <a:gd name="connsiteX23" fmla="*/ 324197 w 608519"/>
                    <a:gd name="connsiteY23" fmla="*/ 227885 h 607601"/>
                    <a:gd name="connsiteX24" fmla="*/ 385958 w 608519"/>
                    <a:gd name="connsiteY24" fmla="*/ 121263 h 607601"/>
                    <a:gd name="connsiteX25" fmla="*/ 303706 w 608519"/>
                    <a:gd name="connsiteY25" fmla="*/ 103869 h 607601"/>
                    <a:gd name="connsiteX26" fmla="*/ 303994 w 608519"/>
                    <a:gd name="connsiteY26" fmla="*/ 63291 h 607601"/>
                    <a:gd name="connsiteX27" fmla="*/ 424366 w 608519"/>
                    <a:gd name="connsiteY27" fmla="*/ 95182 h 607601"/>
                    <a:gd name="connsiteX28" fmla="*/ 433891 w 608519"/>
                    <a:gd name="connsiteY28" fmla="*/ 107455 h 607601"/>
                    <a:gd name="connsiteX29" fmla="*/ 431894 w 608519"/>
                    <a:gd name="connsiteY29" fmla="*/ 122950 h 607601"/>
                    <a:gd name="connsiteX30" fmla="*/ 359533 w 608519"/>
                    <a:gd name="connsiteY30" fmla="*/ 248136 h 607601"/>
                    <a:gd name="connsiteX31" fmla="*/ 372284 w 608519"/>
                    <a:gd name="connsiteY31" fmla="*/ 264551 h 607601"/>
                    <a:gd name="connsiteX32" fmla="*/ 380273 w 608519"/>
                    <a:gd name="connsiteY32" fmla="*/ 283882 h 607601"/>
                    <a:gd name="connsiteX33" fmla="*/ 524996 w 608519"/>
                    <a:gd name="connsiteY33" fmla="*/ 283882 h 607601"/>
                    <a:gd name="connsiteX34" fmla="*/ 539284 w 608519"/>
                    <a:gd name="connsiteY34" fmla="*/ 289865 h 607601"/>
                    <a:gd name="connsiteX35" fmla="*/ 545276 w 608519"/>
                    <a:gd name="connsiteY35" fmla="*/ 304132 h 607601"/>
                    <a:gd name="connsiteX36" fmla="*/ 424673 w 608519"/>
                    <a:gd name="connsiteY36" fmla="*/ 512315 h 607601"/>
                    <a:gd name="connsiteX37" fmla="*/ 424213 w 608519"/>
                    <a:gd name="connsiteY37" fmla="*/ 512622 h 607601"/>
                    <a:gd name="connsiteX38" fmla="*/ 414073 w 608519"/>
                    <a:gd name="connsiteY38" fmla="*/ 515230 h 607601"/>
                    <a:gd name="connsiteX39" fmla="*/ 408696 w 608519"/>
                    <a:gd name="connsiteY39" fmla="*/ 514616 h 607601"/>
                    <a:gd name="connsiteX40" fmla="*/ 396405 w 608519"/>
                    <a:gd name="connsiteY40" fmla="*/ 505105 h 607601"/>
                    <a:gd name="connsiteX41" fmla="*/ 323890 w 608519"/>
                    <a:gd name="connsiteY41" fmla="*/ 379765 h 607601"/>
                    <a:gd name="connsiteX42" fmla="*/ 304378 w 608519"/>
                    <a:gd name="connsiteY42" fmla="*/ 382373 h 607601"/>
                    <a:gd name="connsiteX43" fmla="*/ 283945 w 608519"/>
                    <a:gd name="connsiteY43" fmla="*/ 379612 h 607601"/>
                    <a:gd name="connsiteX44" fmla="*/ 283484 w 608519"/>
                    <a:gd name="connsiteY44" fmla="*/ 379612 h 607601"/>
                    <a:gd name="connsiteX45" fmla="*/ 211276 w 608519"/>
                    <a:gd name="connsiteY45" fmla="*/ 504644 h 607601"/>
                    <a:gd name="connsiteX46" fmla="*/ 198832 w 608519"/>
                    <a:gd name="connsiteY46" fmla="*/ 514156 h 607601"/>
                    <a:gd name="connsiteX47" fmla="*/ 193608 w 608519"/>
                    <a:gd name="connsiteY47" fmla="*/ 514770 h 607601"/>
                    <a:gd name="connsiteX48" fmla="*/ 183468 w 608519"/>
                    <a:gd name="connsiteY48" fmla="*/ 512162 h 607601"/>
                    <a:gd name="connsiteX49" fmla="*/ 95436 w 608519"/>
                    <a:gd name="connsiteY49" fmla="*/ 424102 h 607601"/>
                    <a:gd name="connsiteX50" fmla="*/ 63173 w 608519"/>
                    <a:gd name="connsiteY50" fmla="*/ 304132 h 607601"/>
                    <a:gd name="connsiteX51" fmla="*/ 69165 w 608519"/>
                    <a:gd name="connsiteY51" fmla="*/ 289711 h 607601"/>
                    <a:gd name="connsiteX52" fmla="*/ 83453 w 608519"/>
                    <a:gd name="connsiteY52" fmla="*/ 283882 h 607601"/>
                    <a:gd name="connsiteX53" fmla="*/ 228176 w 608519"/>
                    <a:gd name="connsiteY53" fmla="*/ 283882 h 607601"/>
                    <a:gd name="connsiteX54" fmla="*/ 228329 w 608519"/>
                    <a:gd name="connsiteY54" fmla="*/ 283575 h 607601"/>
                    <a:gd name="connsiteX55" fmla="*/ 248148 w 608519"/>
                    <a:gd name="connsiteY55" fmla="*/ 248750 h 607601"/>
                    <a:gd name="connsiteX56" fmla="*/ 175787 w 608519"/>
                    <a:gd name="connsiteY56" fmla="*/ 123410 h 607601"/>
                    <a:gd name="connsiteX57" fmla="*/ 183161 w 608519"/>
                    <a:gd name="connsiteY57" fmla="*/ 95796 h 607601"/>
                    <a:gd name="connsiteX58" fmla="*/ 183622 w 608519"/>
                    <a:gd name="connsiteY58" fmla="*/ 95489 h 607601"/>
                    <a:gd name="connsiteX59" fmla="*/ 303994 w 608519"/>
                    <a:gd name="connsiteY59" fmla="*/ 63291 h 607601"/>
                    <a:gd name="connsiteX60" fmla="*/ 303799 w 608519"/>
                    <a:gd name="connsiteY60" fmla="*/ 40692 h 607601"/>
                    <a:gd name="connsiteX61" fmla="*/ 172582 w 608519"/>
                    <a:gd name="connsiteY61" fmla="*/ 75980 h 607601"/>
                    <a:gd name="connsiteX62" fmla="*/ 49816 w 608519"/>
                    <a:gd name="connsiteY62" fmla="*/ 235697 h 607601"/>
                    <a:gd name="connsiteX63" fmla="*/ 76090 w 608519"/>
                    <a:gd name="connsiteY63" fmla="*/ 435304 h 607601"/>
                    <a:gd name="connsiteX64" fmla="*/ 236039 w 608519"/>
                    <a:gd name="connsiteY64" fmla="*/ 557891 h 607601"/>
                    <a:gd name="connsiteX65" fmla="*/ 435937 w 608519"/>
                    <a:gd name="connsiteY65" fmla="*/ 531655 h 607601"/>
                    <a:gd name="connsiteX66" fmla="*/ 558703 w 608519"/>
                    <a:gd name="connsiteY66" fmla="*/ 371939 h 607601"/>
                    <a:gd name="connsiteX67" fmla="*/ 532429 w 608519"/>
                    <a:gd name="connsiteY67" fmla="*/ 172332 h 607601"/>
                    <a:gd name="connsiteX68" fmla="*/ 372480 w 608519"/>
                    <a:gd name="connsiteY68" fmla="*/ 49744 h 607601"/>
                    <a:gd name="connsiteX69" fmla="*/ 303799 w 608519"/>
                    <a:gd name="connsiteY69" fmla="*/ 40692 h 607601"/>
                    <a:gd name="connsiteX70" fmla="*/ 323706 w 608519"/>
                    <a:gd name="connsiteY70" fmla="*/ 650 h 607601"/>
                    <a:gd name="connsiteX71" fmla="*/ 382928 w 608519"/>
                    <a:gd name="connsiteY71" fmla="*/ 10467 h 607601"/>
                    <a:gd name="connsiteX72" fmla="*/ 567614 w 608519"/>
                    <a:gd name="connsiteY72" fmla="*/ 151926 h 607601"/>
                    <a:gd name="connsiteX73" fmla="*/ 598037 w 608519"/>
                    <a:gd name="connsiteY73" fmla="*/ 382372 h 607601"/>
                    <a:gd name="connsiteX74" fmla="*/ 456372 w 608519"/>
                    <a:gd name="connsiteY74" fmla="*/ 566790 h 607601"/>
                    <a:gd name="connsiteX75" fmla="*/ 304720 w 608519"/>
                    <a:gd name="connsiteY75" fmla="*/ 607601 h 607601"/>
                    <a:gd name="connsiteX76" fmla="*/ 225591 w 608519"/>
                    <a:gd name="connsiteY76" fmla="*/ 597168 h 607601"/>
                    <a:gd name="connsiteX77" fmla="*/ 40905 w 608519"/>
                    <a:gd name="connsiteY77" fmla="*/ 455709 h 607601"/>
                    <a:gd name="connsiteX78" fmla="*/ 10482 w 608519"/>
                    <a:gd name="connsiteY78" fmla="*/ 225264 h 607601"/>
                    <a:gd name="connsiteX79" fmla="*/ 152147 w 608519"/>
                    <a:gd name="connsiteY79" fmla="*/ 40846 h 607601"/>
                    <a:gd name="connsiteX80" fmla="*/ 323706 w 608519"/>
                    <a:gd name="connsiteY80" fmla="*/ 650 h 607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8519" h="607601">
                      <a:moveTo>
                        <a:pt x="380120" y="324383"/>
                      </a:moveTo>
                      <a:cubicBezTo>
                        <a:pt x="376279" y="338037"/>
                        <a:pt x="369212" y="350156"/>
                        <a:pt x="359379" y="359822"/>
                      </a:cubicBezTo>
                      <a:lnTo>
                        <a:pt x="420986" y="466444"/>
                      </a:lnTo>
                      <a:cubicBezTo>
                        <a:pt x="467384" y="433153"/>
                        <a:pt x="497496" y="381299"/>
                        <a:pt x="503488" y="324383"/>
                      </a:cubicBezTo>
                      <a:close/>
                      <a:moveTo>
                        <a:pt x="104961" y="324383"/>
                      </a:moveTo>
                      <a:cubicBezTo>
                        <a:pt x="107880" y="352304"/>
                        <a:pt x="116638" y="379459"/>
                        <a:pt x="130772" y="403851"/>
                      </a:cubicBezTo>
                      <a:cubicBezTo>
                        <a:pt x="144906" y="428244"/>
                        <a:pt x="163957" y="449415"/>
                        <a:pt x="186695" y="465831"/>
                      </a:cubicBezTo>
                      <a:lnTo>
                        <a:pt x="248455" y="359054"/>
                      </a:lnTo>
                      <a:cubicBezTo>
                        <a:pt x="243693" y="354299"/>
                        <a:pt x="239545" y="349083"/>
                        <a:pt x="236165" y="343099"/>
                      </a:cubicBezTo>
                      <a:cubicBezTo>
                        <a:pt x="232785" y="337116"/>
                        <a:pt x="230173" y="330826"/>
                        <a:pt x="228329" y="324383"/>
                      </a:cubicBezTo>
                      <a:close/>
                      <a:moveTo>
                        <a:pt x="304224" y="265932"/>
                      </a:moveTo>
                      <a:cubicBezTo>
                        <a:pt x="297618" y="265932"/>
                        <a:pt x="291166" y="267620"/>
                        <a:pt x="285328" y="270995"/>
                      </a:cubicBezTo>
                      <a:cubicBezTo>
                        <a:pt x="276417" y="276057"/>
                        <a:pt x="270271" y="284188"/>
                        <a:pt x="267660" y="294007"/>
                      </a:cubicBezTo>
                      <a:cubicBezTo>
                        <a:pt x="264894" y="303825"/>
                        <a:pt x="266277" y="313951"/>
                        <a:pt x="271347" y="322695"/>
                      </a:cubicBezTo>
                      <a:cubicBezTo>
                        <a:pt x="276417" y="331593"/>
                        <a:pt x="284559" y="337730"/>
                        <a:pt x="294392" y="340338"/>
                      </a:cubicBezTo>
                      <a:cubicBezTo>
                        <a:pt x="304224" y="343099"/>
                        <a:pt x="314364" y="341719"/>
                        <a:pt x="323121" y="336656"/>
                      </a:cubicBezTo>
                      <a:cubicBezTo>
                        <a:pt x="332032" y="331593"/>
                        <a:pt x="338178" y="323462"/>
                        <a:pt x="340789" y="313644"/>
                      </a:cubicBezTo>
                      <a:cubicBezTo>
                        <a:pt x="343555" y="303825"/>
                        <a:pt x="342172" y="293700"/>
                        <a:pt x="337102" y="284955"/>
                      </a:cubicBezTo>
                      <a:cubicBezTo>
                        <a:pt x="332032" y="276057"/>
                        <a:pt x="323890" y="269921"/>
                        <a:pt x="314057" y="267313"/>
                      </a:cubicBezTo>
                      <a:cubicBezTo>
                        <a:pt x="310831" y="266392"/>
                        <a:pt x="307451" y="265932"/>
                        <a:pt x="304224" y="265932"/>
                      </a:cubicBezTo>
                      <a:close/>
                      <a:moveTo>
                        <a:pt x="303706" y="103869"/>
                      </a:moveTo>
                      <a:cubicBezTo>
                        <a:pt x="275649" y="103927"/>
                        <a:pt x="247611" y="109833"/>
                        <a:pt x="221570" y="121569"/>
                      </a:cubicBezTo>
                      <a:lnTo>
                        <a:pt x="283177" y="228192"/>
                      </a:lnTo>
                      <a:cubicBezTo>
                        <a:pt x="296543" y="224510"/>
                        <a:pt x="310523" y="224357"/>
                        <a:pt x="324197" y="227885"/>
                      </a:cubicBezTo>
                      <a:lnTo>
                        <a:pt x="385958" y="121263"/>
                      </a:lnTo>
                      <a:cubicBezTo>
                        <a:pt x="359840" y="109603"/>
                        <a:pt x="331763" y="103812"/>
                        <a:pt x="303706" y="103869"/>
                      </a:cubicBezTo>
                      <a:close/>
                      <a:moveTo>
                        <a:pt x="303994" y="63291"/>
                      </a:moveTo>
                      <a:cubicBezTo>
                        <a:pt x="345629" y="63234"/>
                        <a:pt x="387264" y="73858"/>
                        <a:pt x="424366" y="95182"/>
                      </a:cubicBezTo>
                      <a:cubicBezTo>
                        <a:pt x="429129" y="97944"/>
                        <a:pt x="432509" y="102393"/>
                        <a:pt x="433891" y="107455"/>
                      </a:cubicBezTo>
                      <a:cubicBezTo>
                        <a:pt x="435274" y="112671"/>
                        <a:pt x="434660" y="118348"/>
                        <a:pt x="431894" y="122950"/>
                      </a:cubicBezTo>
                      <a:lnTo>
                        <a:pt x="359533" y="248136"/>
                      </a:lnTo>
                      <a:cubicBezTo>
                        <a:pt x="364449" y="252892"/>
                        <a:pt x="368751" y="258415"/>
                        <a:pt x="372284" y="264551"/>
                      </a:cubicBezTo>
                      <a:cubicBezTo>
                        <a:pt x="375818" y="270688"/>
                        <a:pt x="378430" y="277131"/>
                        <a:pt x="380273" y="283882"/>
                      </a:cubicBezTo>
                      <a:lnTo>
                        <a:pt x="524996" y="283882"/>
                      </a:lnTo>
                      <a:cubicBezTo>
                        <a:pt x="530374" y="283882"/>
                        <a:pt x="535443" y="286029"/>
                        <a:pt x="539284" y="289865"/>
                      </a:cubicBezTo>
                      <a:cubicBezTo>
                        <a:pt x="543125" y="293547"/>
                        <a:pt x="545276" y="298763"/>
                        <a:pt x="545276" y="304132"/>
                      </a:cubicBezTo>
                      <a:cubicBezTo>
                        <a:pt x="545122" y="389737"/>
                        <a:pt x="498879" y="469513"/>
                        <a:pt x="424673" y="512315"/>
                      </a:cubicBezTo>
                      <a:lnTo>
                        <a:pt x="424213" y="512622"/>
                      </a:lnTo>
                      <a:cubicBezTo>
                        <a:pt x="420986" y="514310"/>
                        <a:pt x="417606" y="515230"/>
                        <a:pt x="414073" y="515230"/>
                      </a:cubicBezTo>
                      <a:cubicBezTo>
                        <a:pt x="412229" y="515230"/>
                        <a:pt x="410539" y="515077"/>
                        <a:pt x="408696" y="514616"/>
                      </a:cubicBezTo>
                      <a:cubicBezTo>
                        <a:pt x="403472" y="513236"/>
                        <a:pt x="399017" y="509861"/>
                        <a:pt x="396405" y="505105"/>
                      </a:cubicBezTo>
                      <a:lnTo>
                        <a:pt x="323890" y="379765"/>
                      </a:lnTo>
                      <a:cubicBezTo>
                        <a:pt x="317591" y="381453"/>
                        <a:pt x="310984" y="382373"/>
                        <a:pt x="304378" y="382373"/>
                      </a:cubicBezTo>
                      <a:cubicBezTo>
                        <a:pt x="297465" y="382373"/>
                        <a:pt x="290705" y="381453"/>
                        <a:pt x="283945" y="379612"/>
                      </a:cubicBezTo>
                      <a:cubicBezTo>
                        <a:pt x="283791" y="379612"/>
                        <a:pt x="283638" y="379612"/>
                        <a:pt x="283484" y="379612"/>
                      </a:cubicBezTo>
                      <a:lnTo>
                        <a:pt x="211276" y="504644"/>
                      </a:lnTo>
                      <a:cubicBezTo>
                        <a:pt x="208511" y="509400"/>
                        <a:pt x="204055" y="512775"/>
                        <a:pt x="198832" y="514156"/>
                      </a:cubicBezTo>
                      <a:cubicBezTo>
                        <a:pt x="197142" y="514616"/>
                        <a:pt x="195298" y="514770"/>
                        <a:pt x="193608" y="514770"/>
                      </a:cubicBezTo>
                      <a:cubicBezTo>
                        <a:pt x="190075" y="514770"/>
                        <a:pt x="186541" y="513849"/>
                        <a:pt x="183468" y="512162"/>
                      </a:cubicBezTo>
                      <a:cubicBezTo>
                        <a:pt x="147057" y="491144"/>
                        <a:pt x="116638" y="460768"/>
                        <a:pt x="95436" y="424102"/>
                      </a:cubicBezTo>
                      <a:cubicBezTo>
                        <a:pt x="74388" y="387589"/>
                        <a:pt x="63173" y="346168"/>
                        <a:pt x="63173" y="304132"/>
                      </a:cubicBezTo>
                      <a:cubicBezTo>
                        <a:pt x="63173" y="298763"/>
                        <a:pt x="65324" y="293547"/>
                        <a:pt x="69165" y="289711"/>
                      </a:cubicBezTo>
                      <a:cubicBezTo>
                        <a:pt x="73006" y="286029"/>
                        <a:pt x="78075" y="283882"/>
                        <a:pt x="83453" y="283882"/>
                      </a:cubicBezTo>
                      <a:lnTo>
                        <a:pt x="228176" y="283882"/>
                      </a:lnTo>
                      <a:cubicBezTo>
                        <a:pt x="228176" y="283728"/>
                        <a:pt x="228329" y="283575"/>
                        <a:pt x="228329" y="283575"/>
                      </a:cubicBezTo>
                      <a:cubicBezTo>
                        <a:pt x="231863" y="270228"/>
                        <a:pt x="238776" y="258261"/>
                        <a:pt x="248148" y="248750"/>
                      </a:cubicBezTo>
                      <a:lnTo>
                        <a:pt x="175787" y="123410"/>
                      </a:lnTo>
                      <a:cubicBezTo>
                        <a:pt x="170102" y="113745"/>
                        <a:pt x="173482" y="101319"/>
                        <a:pt x="183161" y="95796"/>
                      </a:cubicBezTo>
                      <a:lnTo>
                        <a:pt x="183622" y="95489"/>
                      </a:lnTo>
                      <a:cubicBezTo>
                        <a:pt x="220725" y="74088"/>
                        <a:pt x="262359" y="63349"/>
                        <a:pt x="303994" y="63291"/>
                      </a:cubicBezTo>
                      <a:close/>
                      <a:moveTo>
                        <a:pt x="303799" y="40692"/>
                      </a:moveTo>
                      <a:cubicBezTo>
                        <a:pt x="258165" y="40692"/>
                        <a:pt x="213145" y="52659"/>
                        <a:pt x="172582" y="75980"/>
                      </a:cubicBezTo>
                      <a:cubicBezTo>
                        <a:pt x="111583" y="111115"/>
                        <a:pt x="68100" y="167882"/>
                        <a:pt x="49816" y="235697"/>
                      </a:cubicBezTo>
                      <a:cubicBezTo>
                        <a:pt x="31686" y="303664"/>
                        <a:pt x="40905" y="374547"/>
                        <a:pt x="76090" y="435304"/>
                      </a:cubicBezTo>
                      <a:cubicBezTo>
                        <a:pt x="111276" y="496214"/>
                        <a:pt x="168126" y="539633"/>
                        <a:pt x="236039" y="557891"/>
                      </a:cubicBezTo>
                      <a:cubicBezTo>
                        <a:pt x="304106" y="575995"/>
                        <a:pt x="375092" y="566790"/>
                        <a:pt x="435937" y="531655"/>
                      </a:cubicBezTo>
                      <a:cubicBezTo>
                        <a:pt x="496936" y="496521"/>
                        <a:pt x="540419" y="439753"/>
                        <a:pt x="558703" y="371939"/>
                      </a:cubicBezTo>
                      <a:cubicBezTo>
                        <a:pt x="576833" y="303971"/>
                        <a:pt x="567614" y="233088"/>
                        <a:pt x="532429" y="172332"/>
                      </a:cubicBezTo>
                      <a:cubicBezTo>
                        <a:pt x="497243" y="111422"/>
                        <a:pt x="440393" y="68002"/>
                        <a:pt x="372480" y="49744"/>
                      </a:cubicBezTo>
                      <a:cubicBezTo>
                        <a:pt x="349740" y="43761"/>
                        <a:pt x="326692" y="40692"/>
                        <a:pt x="303799" y="40692"/>
                      </a:cubicBezTo>
                      <a:close/>
                      <a:moveTo>
                        <a:pt x="323706" y="650"/>
                      </a:moveTo>
                      <a:cubicBezTo>
                        <a:pt x="343517" y="1952"/>
                        <a:pt x="363338" y="5213"/>
                        <a:pt x="382928" y="10467"/>
                      </a:cubicBezTo>
                      <a:cubicBezTo>
                        <a:pt x="461443" y="31487"/>
                        <a:pt x="527051" y="81810"/>
                        <a:pt x="567614" y="151926"/>
                      </a:cubicBezTo>
                      <a:cubicBezTo>
                        <a:pt x="608178" y="222195"/>
                        <a:pt x="619087" y="304125"/>
                        <a:pt x="598037" y="382372"/>
                      </a:cubicBezTo>
                      <a:cubicBezTo>
                        <a:pt x="576987" y="460772"/>
                        <a:pt x="526590" y="526285"/>
                        <a:pt x="456372" y="566790"/>
                      </a:cubicBezTo>
                      <a:cubicBezTo>
                        <a:pt x="409509" y="593793"/>
                        <a:pt x="357422" y="607601"/>
                        <a:pt x="304720" y="607601"/>
                      </a:cubicBezTo>
                      <a:cubicBezTo>
                        <a:pt x="278293" y="607601"/>
                        <a:pt x="251711" y="604072"/>
                        <a:pt x="225591" y="597168"/>
                      </a:cubicBezTo>
                      <a:cubicBezTo>
                        <a:pt x="147076" y="576149"/>
                        <a:pt x="81468" y="525825"/>
                        <a:pt x="40905" y="455709"/>
                      </a:cubicBezTo>
                      <a:cubicBezTo>
                        <a:pt x="341" y="385440"/>
                        <a:pt x="-10568" y="303511"/>
                        <a:pt x="10482" y="225264"/>
                      </a:cubicBezTo>
                      <a:cubicBezTo>
                        <a:pt x="31532" y="146863"/>
                        <a:pt x="81929" y="81350"/>
                        <a:pt x="152147" y="40846"/>
                      </a:cubicBezTo>
                      <a:cubicBezTo>
                        <a:pt x="204925" y="10467"/>
                        <a:pt x="264272" y="-3255"/>
                        <a:pt x="323706" y="650"/>
                      </a:cubicBezTo>
                      <a:close/>
                    </a:path>
                  </a:pathLst>
                </a:custGeom>
                <a:solidFill>
                  <a:srgbClr val="FFFFFF"/>
                </a:solidFill>
                <a:ln w="9525">
                  <a:noFill/>
                  <a:round/>
                </a:ln>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endParaRPr sz="1100">
                    <a:cs typeface="+mn-ea"/>
                    <a:sym typeface="+mn-lt"/>
                  </a:endParaRPr>
                </a:p>
              </p:txBody>
            </p:sp>
          </p:grpSp>
        </p:grpSp>
        <p:grpSp>
          <p:nvGrpSpPr>
            <p:cNvPr id="46" name="组合 45">
              <a:extLst>
                <a:ext uri="{FF2B5EF4-FFF2-40B4-BE49-F238E27FC236}">
                  <a16:creationId xmlns:a14="http://schemas.microsoft.com/office/drawing/2010/main" xmlns:a16="http://schemas.microsoft.com/office/drawing/2014/main" xmlns="" id="{28AD8AE8-3E27-FB2E-D3E9-DAD0CB0946DB}"/>
                </a:ext>
              </a:extLst>
            </p:cNvPr>
            <p:cNvGrpSpPr/>
            <p:nvPr/>
          </p:nvGrpSpPr>
          <p:grpSpPr>
            <a:xfrm>
              <a:off x="660401" y="3573190"/>
              <a:ext cx="3990733" cy="1243532"/>
              <a:chOff x="660400" y="4575171"/>
              <a:chExt cx="5242847" cy="1633698"/>
            </a:xfrm>
          </p:grpSpPr>
          <p:grpSp>
            <p:nvGrpSpPr>
              <p:cNvPr id="47" name="组合 46">
                <a:extLst>
                  <a:ext uri="{FF2B5EF4-FFF2-40B4-BE49-F238E27FC236}">
                    <a16:creationId xmlns:a14="http://schemas.microsoft.com/office/drawing/2010/main" xmlns:a16="http://schemas.microsoft.com/office/drawing/2014/main" xmlns="" id="{D69F561C-6923-553C-4C30-5CF3C7EDB512}"/>
                  </a:ext>
                </a:extLst>
              </p:cNvPr>
              <p:cNvGrpSpPr/>
              <p:nvPr/>
            </p:nvGrpSpPr>
            <p:grpSpPr>
              <a:xfrm>
                <a:off x="1495948" y="4575171"/>
                <a:ext cx="4407299" cy="1633698"/>
                <a:chOff x="7793408" y="2540345"/>
                <a:chExt cx="4407299" cy="1633698"/>
              </a:xfrm>
            </p:grpSpPr>
            <p:sp>
              <p:nvSpPr>
                <p:cNvPr id="51" name="Text5">
                  <a:extLst>
                    <a:ext uri="{FF2B5EF4-FFF2-40B4-BE49-F238E27FC236}">
                      <a16:creationId xmlns:a14="http://schemas.microsoft.com/office/drawing/2010/main" xmlns:a16="http://schemas.microsoft.com/office/drawing/2014/main" xmlns="" id="{F18A2F0C-BDDA-E203-F489-6EC655AC232B}"/>
                    </a:ext>
                  </a:extLst>
                </p:cNvPr>
                <p:cNvSpPr txBox="1"/>
                <p:nvPr/>
              </p:nvSpPr>
              <p:spPr>
                <a:xfrm>
                  <a:off x="7793408" y="3084327"/>
                  <a:ext cx="4407299" cy="108971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zh-CN" altLang="en-US" sz="1050" dirty="0">
                      <a:cs typeface="+mn-ea"/>
                      <a:sym typeface="+mn-lt"/>
                    </a:rPr>
                    <a:t>垃圾分类促进可回收物再利用，减少原材料开采需求，从而减轻对生态环境的压力。</a:t>
                  </a:r>
                  <a:endParaRPr lang="en-US" dirty="0"/>
                </a:p>
              </p:txBody>
            </p:sp>
            <p:sp>
              <p:nvSpPr>
                <p:cNvPr id="52" name="Bullet5">
                  <a:extLst>
                    <a:ext uri="{FF2B5EF4-FFF2-40B4-BE49-F238E27FC236}">
                      <a16:creationId xmlns:a14="http://schemas.microsoft.com/office/drawing/2010/main" xmlns:a16="http://schemas.microsoft.com/office/drawing/2014/main" xmlns="" id="{E3CECAAA-70A2-2912-6B99-327821D77EB1}"/>
                    </a:ext>
                  </a:extLst>
                </p:cNvPr>
                <p:cNvSpPr/>
                <p:nvPr/>
              </p:nvSpPr>
              <p:spPr>
                <a:xfrm>
                  <a:off x="7793408" y="2540345"/>
                  <a:ext cx="4407299" cy="54398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600" b="1" dirty="0">
                      <a:cs typeface="+mn-ea"/>
                      <a:sym typeface="+mn-lt"/>
                    </a:rPr>
                    <a:t>资源循环利用</a:t>
                  </a:r>
                  <a:endParaRPr lang="en-US" dirty="0"/>
                </a:p>
              </p:txBody>
            </p:sp>
          </p:grpSp>
          <p:grpSp>
            <p:nvGrpSpPr>
              <p:cNvPr id="48" name="组合 47">
                <a:extLst>
                  <a:ext uri="{FF2B5EF4-FFF2-40B4-BE49-F238E27FC236}">
                    <a16:creationId xmlns:a14="http://schemas.microsoft.com/office/drawing/2010/main" xmlns:a16="http://schemas.microsoft.com/office/drawing/2014/main" xmlns="" id="{A4A66571-C899-C97D-B8D5-23C5B36B5BAB}"/>
                  </a:ext>
                </a:extLst>
              </p:cNvPr>
              <p:cNvGrpSpPr/>
              <p:nvPr/>
            </p:nvGrpSpPr>
            <p:grpSpPr>
              <a:xfrm>
                <a:off x="660400" y="4832846"/>
                <a:ext cx="660321" cy="660320"/>
                <a:chOff x="6045202" y="2900364"/>
                <a:chExt cx="1463673" cy="1463672"/>
              </a:xfrm>
            </p:grpSpPr>
            <p:sp>
              <p:nvSpPr>
                <p:cNvPr id="49" name="椭圆 48">
                  <a:extLst>
                    <a:ext uri="{FF2B5EF4-FFF2-40B4-BE49-F238E27FC236}">
                      <a16:creationId xmlns:a14="http://schemas.microsoft.com/office/drawing/2010/main" xmlns:a16="http://schemas.microsoft.com/office/drawing/2014/main" xmlns="" id="{E747A407-F817-136D-17ED-ECCDB03E9DF7}"/>
                    </a:ext>
                  </a:extLst>
                </p:cNvPr>
                <p:cNvSpPr/>
                <p:nvPr/>
              </p:nvSpPr>
              <p:spPr bwMode="auto">
                <a:xfrm>
                  <a:off x="6045202" y="2900364"/>
                  <a:ext cx="1463673" cy="1463672"/>
                </a:xfrm>
                <a:prstGeom prst="ellipse">
                  <a:avLst/>
                </a:prstGeom>
                <a:solidFill>
                  <a:schemeClr val="accent1"/>
                </a:solidFill>
                <a:ln w="19050">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cs typeface="+mn-ea"/>
                    <a:sym typeface="+mn-lt"/>
                  </a:endParaRPr>
                </a:p>
              </p:txBody>
            </p:sp>
            <p:sp>
              <p:nvSpPr>
                <p:cNvPr id="50" name="Icon5">
                  <a:extLst>
                    <a:ext uri="{FF2B5EF4-FFF2-40B4-BE49-F238E27FC236}">
                      <a16:creationId xmlns:a14="http://schemas.microsoft.com/office/drawing/2010/main" xmlns:a16="http://schemas.microsoft.com/office/drawing/2014/main" xmlns="" id="{833244AB-9AB6-DA61-AEA7-7C1A1D1E5F43}"/>
                    </a:ext>
                  </a:extLst>
                </p:cNvPr>
                <p:cNvSpPr/>
                <p:nvPr/>
              </p:nvSpPr>
              <p:spPr bwMode="auto">
                <a:xfrm>
                  <a:off x="6497065" y="3353313"/>
                  <a:ext cx="559948" cy="557773"/>
                </a:xfrm>
                <a:custGeom>
                  <a:avLst/>
                  <a:gdLst>
                    <a:gd name="T0" fmla="*/ 3670 w 12871"/>
                    <a:gd name="T1" fmla="*/ 2888 h 12820"/>
                    <a:gd name="T2" fmla="*/ 4002 w 12871"/>
                    <a:gd name="T3" fmla="*/ 3112 h 12820"/>
                    <a:gd name="T4" fmla="*/ 6436 w 12871"/>
                    <a:gd name="T5" fmla="*/ 400 h 12820"/>
                    <a:gd name="T6" fmla="*/ 9843 w 12871"/>
                    <a:gd name="T7" fmla="*/ 5118 h 12820"/>
                    <a:gd name="T8" fmla="*/ 8039 w 12871"/>
                    <a:gd name="T9" fmla="*/ 4961 h 12820"/>
                    <a:gd name="T10" fmla="*/ 10196 w 12871"/>
                    <a:gd name="T11" fmla="*/ 5596 h 12820"/>
                    <a:gd name="T12" fmla="*/ 10336 w 12871"/>
                    <a:gd name="T13" fmla="*/ 5574 h 12820"/>
                    <a:gd name="T14" fmla="*/ 10382 w 12871"/>
                    <a:gd name="T15" fmla="*/ 5533 h 12820"/>
                    <a:gd name="T16" fmla="*/ 10419 w 12871"/>
                    <a:gd name="T17" fmla="*/ 5473 h 12820"/>
                    <a:gd name="T18" fmla="*/ 10432 w 12871"/>
                    <a:gd name="T19" fmla="*/ 5439 h 12820"/>
                    <a:gd name="T20" fmla="*/ 10677 w 12871"/>
                    <a:gd name="T21" fmla="*/ 3196 h 12820"/>
                    <a:gd name="T22" fmla="*/ 10144 w 12871"/>
                    <a:gd name="T23" fmla="*/ 4839 h 12820"/>
                    <a:gd name="T24" fmla="*/ 6436 w 12871"/>
                    <a:gd name="T25" fmla="*/ 0 h 12820"/>
                    <a:gd name="T26" fmla="*/ 4036 w 12871"/>
                    <a:gd name="T27" fmla="*/ 11408 h 12820"/>
                    <a:gd name="T28" fmla="*/ 2036 w 12871"/>
                    <a:gd name="T29" fmla="*/ 11208 h 12820"/>
                    <a:gd name="T30" fmla="*/ 800 w 12871"/>
                    <a:gd name="T31" fmla="*/ 8917 h 12820"/>
                    <a:gd name="T32" fmla="*/ 3650 w 12871"/>
                    <a:gd name="T33" fmla="*/ 6675 h 12820"/>
                    <a:gd name="T34" fmla="*/ 4022 w 12871"/>
                    <a:gd name="T35" fmla="*/ 6526 h 12820"/>
                    <a:gd name="T36" fmla="*/ 3205 w 12871"/>
                    <a:gd name="T37" fmla="*/ 4499 h 12820"/>
                    <a:gd name="T38" fmla="*/ 3142 w 12871"/>
                    <a:gd name="T39" fmla="*/ 4433 h 12820"/>
                    <a:gd name="T40" fmla="*/ 3134 w 12871"/>
                    <a:gd name="T41" fmla="*/ 4426 h 12820"/>
                    <a:gd name="T42" fmla="*/ 3048 w 12871"/>
                    <a:gd name="T43" fmla="*/ 4403 h 12820"/>
                    <a:gd name="T44" fmla="*/ 997 w 12871"/>
                    <a:gd name="T45" fmla="*/ 4804 h 12820"/>
                    <a:gd name="T46" fmla="*/ 1075 w 12871"/>
                    <a:gd name="T47" fmla="*/ 5197 h 12820"/>
                    <a:gd name="T48" fmla="*/ 452 w 12871"/>
                    <a:gd name="T49" fmla="*/ 8718 h 12820"/>
                    <a:gd name="T50" fmla="*/ 2036 w 12871"/>
                    <a:gd name="T51" fmla="*/ 11608 h 12820"/>
                    <a:gd name="T52" fmla="*/ 4036 w 12871"/>
                    <a:gd name="T53" fmla="*/ 11408 h 12820"/>
                    <a:gd name="T54" fmla="*/ 12429 w 12871"/>
                    <a:gd name="T55" fmla="*/ 8746 h 12820"/>
                    <a:gd name="T56" fmla="*/ 11355 w 12871"/>
                    <a:gd name="T57" fmla="*/ 6818 h 12820"/>
                    <a:gd name="T58" fmla="*/ 12073 w 12871"/>
                    <a:gd name="T59" fmla="*/ 8927 h 12820"/>
                    <a:gd name="T60" fmla="*/ 10836 w 12871"/>
                    <a:gd name="T61" fmla="*/ 11200 h 12820"/>
                    <a:gd name="T62" fmla="*/ 7577 w 12871"/>
                    <a:gd name="T63" fmla="*/ 10342 h 12820"/>
                    <a:gd name="T64" fmla="*/ 7294 w 12871"/>
                    <a:gd name="T65" fmla="*/ 10059 h 12820"/>
                    <a:gd name="T66" fmla="*/ 6036 w 12871"/>
                    <a:gd name="T67" fmla="*/ 11404 h 12820"/>
                    <a:gd name="T68" fmla="*/ 6117 w 12871"/>
                    <a:gd name="T69" fmla="*/ 11564 h 12820"/>
                    <a:gd name="T70" fmla="*/ 7578 w 12871"/>
                    <a:gd name="T71" fmla="*/ 12742 h 12820"/>
                    <a:gd name="T72" fmla="*/ 6726 w 12871"/>
                    <a:gd name="T73" fmla="*/ 11607 h 12820"/>
                    <a:gd name="T74" fmla="*/ 12542 w 12871"/>
                    <a:gd name="T75" fmla="*/ 10738 h 1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71" h="12820">
                      <a:moveTo>
                        <a:pt x="4895" y="1066"/>
                      </a:moveTo>
                      <a:lnTo>
                        <a:pt x="3670" y="2888"/>
                      </a:lnTo>
                      <a:cubicBezTo>
                        <a:pt x="3608" y="2980"/>
                        <a:pt x="3633" y="3104"/>
                        <a:pt x="3724" y="3166"/>
                      </a:cubicBezTo>
                      <a:cubicBezTo>
                        <a:pt x="3816" y="3228"/>
                        <a:pt x="3940" y="3203"/>
                        <a:pt x="4002" y="3112"/>
                      </a:cubicBezTo>
                      <a:lnTo>
                        <a:pt x="5234" y="1278"/>
                      </a:lnTo>
                      <a:cubicBezTo>
                        <a:pt x="5562" y="712"/>
                        <a:pt x="5990" y="400"/>
                        <a:pt x="6436" y="400"/>
                      </a:cubicBezTo>
                      <a:cubicBezTo>
                        <a:pt x="6882" y="400"/>
                        <a:pt x="7310" y="712"/>
                        <a:pt x="7637" y="1278"/>
                      </a:cubicBezTo>
                      <a:lnTo>
                        <a:pt x="9843" y="5118"/>
                      </a:lnTo>
                      <a:lnTo>
                        <a:pt x="8275" y="4804"/>
                      </a:lnTo>
                      <a:cubicBezTo>
                        <a:pt x="8166" y="4782"/>
                        <a:pt x="8061" y="4853"/>
                        <a:pt x="8039" y="4961"/>
                      </a:cubicBezTo>
                      <a:cubicBezTo>
                        <a:pt x="8018" y="5069"/>
                        <a:pt x="8088" y="5175"/>
                        <a:pt x="8196" y="5196"/>
                      </a:cubicBezTo>
                      <a:lnTo>
                        <a:pt x="10196" y="5596"/>
                      </a:lnTo>
                      <a:cubicBezTo>
                        <a:pt x="10240" y="5604"/>
                        <a:pt x="10285" y="5597"/>
                        <a:pt x="10324" y="5576"/>
                      </a:cubicBezTo>
                      <a:cubicBezTo>
                        <a:pt x="10328" y="5575"/>
                        <a:pt x="10332" y="5576"/>
                        <a:pt x="10336" y="5574"/>
                      </a:cubicBezTo>
                      <a:cubicBezTo>
                        <a:pt x="10340" y="5571"/>
                        <a:pt x="10342" y="5567"/>
                        <a:pt x="10346" y="5564"/>
                      </a:cubicBezTo>
                      <a:cubicBezTo>
                        <a:pt x="10359" y="5556"/>
                        <a:pt x="10371" y="5545"/>
                        <a:pt x="10382" y="5533"/>
                      </a:cubicBezTo>
                      <a:cubicBezTo>
                        <a:pt x="10388" y="5526"/>
                        <a:pt x="10394" y="5520"/>
                        <a:pt x="10400" y="5513"/>
                      </a:cubicBezTo>
                      <a:cubicBezTo>
                        <a:pt x="10408" y="5500"/>
                        <a:pt x="10414" y="5487"/>
                        <a:pt x="10419" y="5473"/>
                      </a:cubicBezTo>
                      <a:cubicBezTo>
                        <a:pt x="10423" y="5464"/>
                        <a:pt x="10428" y="5455"/>
                        <a:pt x="10430" y="5446"/>
                      </a:cubicBezTo>
                      <a:cubicBezTo>
                        <a:pt x="10430" y="5443"/>
                        <a:pt x="10432" y="5442"/>
                        <a:pt x="10432" y="5439"/>
                      </a:cubicBezTo>
                      <a:lnTo>
                        <a:pt x="10832" y="3439"/>
                      </a:lnTo>
                      <a:cubicBezTo>
                        <a:pt x="10859" y="3329"/>
                        <a:pt x="10788" y="3218"/>
                        <a:pt x="10677" y="3196"/>
                      </a:cubicBezTo>
                      <a:cubicBezTo>
                        <a:pt x="10565" y="3174"/>
                        <a:pt x="10458" y="3249"/>
                        <a:pt x="10440" y="3361"/>
                      </a:cubicBezTo>
                      <a:lnTo>
                        <a:pt x="10144" y="4839"/>
                      </a:lnTo>
                      <a:lnTo>
                        <a:pt x="7984" y="1078"/>
                      </a:lnTo>
                      <a:cubicBezTo>
                        <a:pt x="7581" y="383"/>
                        <a:pt x="7031" y="0"/>
                        <a:pt x="6436" y="0"/>
                      </a:cubicBezTo>
                      <a:cubicBezTo>
                        <a:pt x="5841" y="0"/>
                        <a:pt x="5291" y="383"/>
                        <a:pt x="4895" y="1066"/>
                      </a:cubicBezTo>
                      <a:close/>
                      <a:moveTo>
                        <a:pt x="4036" y="11408"/>
                      </a:moveTo>
                      <a:cubicBezTo>
                        <a:pt x="4036" y="11297"/>
                        <a:pt x="3946" y="11208"/>
                        <a:pt x="3836" y="11208"/>
                      </a:cubicBezTo>
                      <a:lnTo>
                        <a:pt x="2036" y="11208"/>
                      </a:lnTo>
                      <a:cubicBezTo>
                        <a:pt x="1418" y="11206"/>
                        <a:pt x="923" y="10964"/>
                        <a:pt x="680" y="10542"/>
                      </a:cubicBezTo>
                      <a:cubicBezTo>
                        <a:pt x="420" y="10093"/>
                        <a:pt x="464" y="9500"/>
                        <a:pt x="800" y="8917"/>
                      </a:cubicBezTo>
                      <a:lnTo>
                        <a:pt x="3004" y="5059"/>
                      </a:lnTo>
                      <a:lnTo>
                        <a:pt x="3650" y="6675"/>
                      </a:lnTo>
                      <a:cubicBezTo>
                        <a:pt x="3691" y="6777"/>
                        <a:pt x="3808" y="6827"/>
                        <a:pt x="3911" y="6786"/>
                      </a:cubicBezTo>
                      <a:cubicBezTo>
                        <a:pt x="4013" y="6745"/>
                        <a:pt x="4063" y="6629"/>
                        <a:pt x="4022" y="6526"/>
                      </a:cubicBezTo>
                      <a:lnTo>
                        <a:pt x="3222" y="4526"/>
                      </a:lnTo>
                      <a:cubicBezTo>
                        <a:pt x="3218" y="4516"/>
                        <a:pt x="3211" y="4508"/>
                        <a:pt x="3205" y="4499"/>
                      </a:cubicBezTo>
                      <a:cubicBezTo>
                        <a:pt x="3200" y="4490"/>
                        <a:pt x="3196" y="4482"/>
                        <a:pt x="3190" y="4474"/>
                      </a:cubicBezTo>
                      <a:cubicBezTo>
                        <a:pt x="3176" y="4458"/>
                        <a:pt x="3160" y="4444"/>
                        <a:pt x="3142" y="4433"/>
                      </a:cubicBezTo>
                      <a:cubicBezTo>
                        <a:pt x="3140" y="4431"/>
                        <a:pt x="3138" y="4428"/>
                        <a:pt x="3135" y="4426"/>
                      </a:cubicBezTo>
                      <a:lnTo>
                        <a:pt x="3134" y="4426"/>
                      </a:lnTo>
                      <a:cubicBezTo>
                        <a:pt x="3112" y="4413"/>
                        <a:pt x="3087" y="4405"/>
                        <a:pt x="3061" y="4402"/>
                      </a:cubicBezTo>
                      <a:cubicBezTo>
                        <a:pt x="3057" y="4402"/>
                        <a:pt x="3053" y="4403"/>
                        <a:pt x="3048" y="4403"/>
                      </a:cubicBezTo>
                      <a:cubicBezTo>
                        <a:pt x="3031" y="4402"/>
                        <a:pt x="3014" y="4400"/>
                        <a:pt x="2997" y="4404"/>
                      </a:cubicBezTo>
                      <a:lnTo>
                        <a:pt x="997" y="4804"/>
                      </a:lnTo>
                      <a:cubicBezTo>
                        <a:pt x="888" y="4826"/>
                        <a:pt x="818" y="4931"/>
                        <a:pt x="840" y="5040"/>
                      </a:cubicBezTo>
                      <a:cubicBezTo>
                        <a:pt x="861" y="5148"/>
                        <a:pt x="967" y="5218"/>
                        <a:pt x="1075" y="5197"/>
                      </a:cubicBezTo>
                      <a:lnTo>
                        <a:pt x="2644" y="4883"/>
                      </a:lnTo>
                      <a:lnTo>
                        <a:pt x="452" y="8718"/>
                      </a:lnTo>
                      <a:cubicBezTo>
                        <a:pt x="44" y="9428"/>
                        <a:pt x="0" y="10166"/>
                        <a:pt x="333" y="10743"/>
                      </a:cubicBezTo>
                      <a:cubicBezTo>
                        <a:pt x="650" y="11291"/>
                        <a:pt x="1270" y="11607"/>
                        <a:pt x="2036" y="11608"/>
                      </a:cubicBezTo>
                      <a:lnTo>
                        <a:pt x="3836" y="11608"/>
                      </a:lnTo>
                      <a:cubicBezTo>
                        <a:pt x="3946" y="11608"/>
                        <a:pt x="4036" y="11518"/>
                        <a:pt x="4036" y="11408"/>
                      </a:cubicBezTo>
                      <a:close/>
                      <a:moveTo>
                        <a:pt x="12542" y="10738"/>
                      </a:moveTo>
                      <a:cubicBezTo>
                        <a:pt x="12871" y="10168"/>
                        <a:pt x="12826" y="9435"/>
                        <a:pt x="12429" y="8746"/>
                      </a:cubicBezTo>
                      <a:lnTo>
                        <a:pt x="11619" y="6919"/>
                      </a:lnTo>
                      <a:cubicBezTo>
                        <a:pt x="11574" y="6818"/>
                        <a:pt x="11456" y="6773"/>
                        <a:pt x="11355" y="6818"/>
                      </a:cubicBezTo>
                      <a:cubicBezTo>
                        <a:pt x="11254" y="6862"/>
                        <a:pt x="11209" y="6981"/>
                        <a:pt x="11254" y="7082"/>
                      </a:cubicBezTo>
                      <a:lnTo>
                        <a:pt x="12073" y="8927"/>
                      </a:lnTo>
                      <a:cubicBezTo>
                        <a:pt x="12407" y="9508"/>
                        <a:pt x="12452" y="10095"/>
                        <a:pt x="12196" y="10538"/>
                      </a:cubicBezTo>
                      <a:cubicBezTo>
                        <a:pt x="11954" y="10958"/>
                        <a:pt x="11458" y="11199"/>
                        <a:pt x="10836" y="11200"/>
                      </a:cubicBezTo>
                      <a:lnTo>
                        <a:pt x="6712" y="11207"/>
                      </a:lnTo>
                      <a:lnTo>
                        <a:pt x="7577" y="10342"/>
                      </a:lnTo>
                      <a:cubicBezTo>
                        <a:pt x="7653" y="10263"/>
                        <a:pt x="7652" y="10138"/>
                        <a:pt x="7575" y="10061"/>
                      </a:cubicBezTo>
                      <a:cubicBezTo>
                        <a:pt x="7498" y="9984"/>
                        <a:pt x="7373" y="9983"/>
                        <a:pt x="7294" y="10059"/>
                      </a:cubicBezTo>
                      <a:lnTo>
                        <a:pt x="6094" y="11259"/>
                      </a:lnTo>
                      <a:cubicBezTo>
                        <a:pt x="6056" y="11297"/>
                        <a:pt x="6035" y="11350"/>
                        <a:pt x="6036" y="11404"/>
                      </a:cubicBezTo>
                      <a:lnTo>
                        <a:pt x="6036" y="11408"/>
                      </a:lnTo>
                      <a:cubicBezTo>
                        <a:pt x="6036" y="11473"/>
                        <a:pt x="6069" y="11528"/>
                        <a:pt x="6117" y="11564"/>
                      </a:cubicBezTo>
                      <a:lnTo>
                        <a:pt x="7294" y="12742"/>
                      </a:lnTo>
                      <a:cubicBezTo>
                        <a:pt x="7373" y="12820"/>
                        <a:pt x="7499" y="12820"/>
                        <a:pt x="7578" y="12742"/>
                      </a:cubicBezTo>
                      <a:cubicBezTo>
                        <a:pt x="7656" y="12664"/>
                        <a:pt x="7656" y="12537"/>
                        <a:pt x="7578" y="12459"/>
                      </a:cubicBezTo>
                      <a:lnTo>
                        <a:pt x="6726" y="11607"/>
                      </a:lnTo>
                      <a:lnTo>
                        <a:pt x="10836" y="11600"/>
                      </a:lnTo>
                      <a:cubicBezTo>
                        <a:pt x="11604" y="11598"/>
                        <a:pt x="12226" y="11284"/>
                        <a:pt x="12542" y="10738"/>
                      </a:cubicBezTo>
                      <a:close/>
                    </a:path>
                  </a:pathLst>
                </a:custGeom>
                <a:solidFill>
                  <a:srgbClr val="FFFFFF"/>
                </a:solidFill>
                <a:ln w="9525">
                  <a:noFill/>
                  <a:round/>
                </a:ln>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endParaRPr sz="1100">
                    <a:cs typeface="+mn-ea"/>
                    <a:sym typeface="+mn-lt"/>
                  </a:endParaRPr>
                </a:p>
              </p:txBody>
            </p:sp>
          </p:grpSp>
        </p:grpSp>
      </p:grpSp>
      <p:sp>
        <p:nvSpPr>
          <p:cNvPr id="2" name="标题 1"/>
          <p:cNvSpPr>
            <a:spLocks noGrp="1"/>
          </p:cNvSpPr>
          <p:nvPr>
            <p:ph type="title"/>
          </p:nvPr>
        </p:nvSpPr>
        <p:spPr/>
        <p:txBody>
          <a:bodyPr/>
          <a:lstStyle/>
          <a:p>
            <a:r>
              <a:rPr lang="zh-CN" altLang="en-US" dirty="0"/>
              <a:t>环境保护的作用</a:t>
            </a:r>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10997"/>
    </mc:Choice>
    <mc:Fallback>
      <p:transition spd="slow" advTm="1099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eaa50101-2ad5-404f-8e79-0b1da41cfaa3.source.4.zh-Hans.pptx">
            <a:extLst>
              <a:ext uri="{FF2B5EF4-FFF2-40B4-BE49-F238E27FC236}">
                <a16:creationId xmlns:a14="http://schemas.microsoft.com/office/drawing/2010/main" xmlns:a16="http://schemas.microsoft.com/office/drawing/2014/main" xmlns="" id="{5A0C598A-227B-C30F-6255-1300BC5AE831}"/>
              </a:ext>
            </a:extLst>
          </p:cNvPr>
          <p:cNvGrpSpPr/>
          <p:nvPr/>
        </p:nvGrpSpPr>
        <p:grpSpPr>
          <a:xfrm>
            <a:off x="615950" y="1171983"/>
            <a:ext cx="10902953" cy="4962117"/>
            <a:chOff x="615950" y="1171983"/>
            <a:chExt cx="10902953" cy="4962117"/>
          </a:xfrm>
        </p:grpSpPr>
        <p:grpSp>
          <p:nvGrpSpPr>
            <p:cNvPr id="37" name="组合 36">
              <a:extLst>
                <a:ext uri="{FF2B5EF4-FFF2-40B4-BE49-F238E27FC236}">
                  <a16:creationId xmlns:a14="http://schemas.microsoft.com/office/drawing/2010/main" xmlns:a16="http://schemas.microsoft.com/office/drawing/2014/main" xmlns="" id="{1CB63105-3BBC-FC78-2072-69A616766C58}"/>
                </a:ext>
              </a:extLst>
            </p:cNvPr>
            <p:cNvGrpSpPr/>
            <p:nvPr/>
          </p:nvGrpSpPr>
          <p:grpSpPr>
            <a:xfrm>
              <a:off x="4563426" y="2354192"/>
              <a:ext cx="3052450" cy="3051965"/>
              <a:chOff x="4563426" y="2593678"/>
              <a:chExt cx="3052450" cy="3051965"/>
            </a:xfrm>
          </p:grpSpPr>
          <p:sp>
            <p:nvSpPr>
              <p:cNvPr id="29" name="islide-1"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a:extLst>
                  <a:ext uri="{FF2B5EF4-FFF2-40B4-BE49-F238E27FC236}">
                    <a16:creationId xmlns:a14="http://schemas.microsoft.com/office/drawing/2010/main" xmlns:a16="http://schemas.microsoft.com/office/drawing/2014/main" xmlns="" id="{2F0FA3C4-0DF8-2295-D42E-455CB3B6B36D}"/>
                  </a:ext>
                </a:extLst>
              </p:cNvPr>
              <p:cNvSpPr/>
              <p:nvPr/>
            </p:nvSpPr>
            <p:spPr bwMode="auto">
              <a:xfrm>
                <a:off x="4563427" y="2593680"/>
                <a:ext cx="1739966" cy="1454654"/>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ctr" anchorCtr="0" compatLnSpc="1">
                <a:prstTxWarp prst="textNoShape">
                  <a:avLst/>
                </a:prstTxWarp>
                <a:normAutofit/>
              </a:bodyPr>
              <a:lstStyle/>
              <a:p>
                <a:pPr algn="ctr"/>
                <a:endParaRPr lang="zh-CN" altLang="en-US"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islide-2"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a:extLst>
                  <a:ext uri="{FF2B5EF4-FFF2-40B4-BE49-F238E27FC236}">
                    <a16:creationId xmlns:a14="http://schemas.microsoft.com/office/drawing/2010/main" xmlns:a16="http://schemas.microsoft.com/office/drawing/2014/main" xmlns="" id="{3FFFB5F9-626E-B7F0-7706-95AC1A6EA893}"/>
                  </a:ext>
                </a:extLst>
              </p:cNvPr>
              <p:cNvSpPr/>
              <p:nvPr/>
            </p:nvSpPr>
            <p:spPr bwMode="auto">
              <a:xfrm>
                <a:off x="6161221" y="2593678"/>
                <a:ext cx="1454655" cy="1744290"/>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ctr" anchorCtr="0" compatLnSpc="1">
                <a:prstTxWarp prst="textNoShape">
                  <a:avLst/>
                </a:prstTxWarp>
                <a:normAutofit/>
              </a:bodyPr>
              <a:lstStyle/>
              <a:p>
                <a:pPr algn="ct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islide-3"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a:extLst>
                  <a:ext uri="{FF2B5EF4-FFF2-40B4-BE49-F238E27FC236}">
                    <a16:creationId xmlns:a14="http://schemas.microsoft.com/office/drawing/2010/main" xmlns:a16="http://schemas.microsoft.com/office/drawing/2014/main" xmlns="" id="{B9BD3551-1A24-806D-450F-34AF3C73FEE3}"/>
                  </a:ext>
                </a:extLst>
              </p:cNvPr>
              <p:cNvSpPr/>
              <p:nvPr/>
            </p:nvSpPr>
            <p:spPr bwMode="auto">
              <a:xfrm>
                <a:off x="5871101" y="4190989"/>
                <a:ext cx="1744290" cy="1454654"/>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ctr" anchorCtr="0" compatLnSpc="1">
                <a:prstTxWarp prst="textNoShape">
                  <a:avLst/>
                </a:prstTxWarp>
                <a:normAutofit/>
              </a:bodyPr>
              <a:lstStyle/>
              <a:p>
                <a:pPr algn="ct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islide-4"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a:extLst>
                  <a:ext uri="{FF2B5EF4-FFF2-40B4-BE49-F238E27FC236}">
                    <a16:creationId xmlns:a14="http://schemas.microsoft.com/office/drawing/2010/main" xmlns:a16="http://schemas.microsoft.com/office/drawing/2014/main" xmlns="" id="{C0B92D52-189B-C1A5-4112-F16F0FECF277}"/>
                  </a:ext>
                </a:extLst>
              </p:cNvPr>
              <p:cNvSpPr/>
              <p:nvPr/>
            </p:nvSpPr>
            <p:spPr bwMode="auto">
              <a:xfrm>
                <a:off x="4563426" y="3899193"/>
                <a:ext cx="1454654" cy="174645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ctr" anchorCtr="0" compatLnSpc="1">
                <a:prstTxWarp prst="textNoShape">
                  <a:avLst/>
                </a:prstTxWarp>
                <a:normAutofit/>
              </a:bodyPr>
              <a:lstStyle/>
              <a:p>
                <a:pPr algn="ct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îšlíḍé">
                <a:extLst>
                  <a:ext uri="{FF2B5EF4-FFF2-40B4-BE49-F238E27FC236}">
                    <a16:creationId xmlns:a14="http://schemas.microsoft.com/office/drawing/2010/main" xmlns:a16="http://schemas.microsoft.com/office/drawing/2014/main" xmlns="" id="{946690B1-488E-8FF6-14E4-72C9C37F8C20}"/>
                  </a:ext>
                </a:extLst>
              </p:cNvPr>
              <p:cNvSpPr/>
              <p:nvPr/>
            </p:nvSpPr>
            <p:spPr bwMode="auto">
              <a:xfrm>
                <a:off x="5111384" y="3060807"/>
                <a:ext cx="432520" cy="40240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4" name="îšlíḍé">
                <a:extLst>
                  <a:ext uri="{FF2B5EF4-FFF2-40B4-BE49-F238E27FC236}">
                    <a16:creationId xmlns:a14="http://schemas.microsoft.com/office/drawing/2010/main" xmlns:a16="http://schemas.microsoft.com/office/drawing/2014/main" xmlns="" id="{4FEFC6CF-4750-A182-F662-CE552B795737}"/>
                  </a:ext>
                </a:extLst>
              </p:cNvPr>
              <p:cNvSpPr/>
              <p:nvPr/>
            </p:nvSpPr>
            <p:spPr bwMode="auto">
              <a:xfrm>
                <a:off x="6716347" y="3060807"/>
                <a:ext cx="432520" cy="409274"/>
              </a:xfrm>
              <a:custGeom>
                <a:avLst/>
                <a:gdLst>
                  <a:gd name="T0" fmla="*/ 9262 w 13528"/>
                  <a:gd name="T1" fmla="*/ 11863 h 12800"/>
                  <a:gd name="T2" fmla="*/ 9262 w 13528"/>
                  <a:gd name="T3" fmla="*/ 728 h 12800"/>
                  <a:gd name="T4" fmla="*/ 8429 w 13528"/>
                  <a:gd name="T5" fmla="*/ 0 h 12800"/>
                  <a:gd name="T6" fmla="*/ 1769 w 13528"/>
                  <a:gd name="T7" fmla="*/ 0 h 12800"/>
                  <a:gd name="T8" fmla="*/ 1145 w 13528"/>
                  <a:gd name="T9" fmla="*/ 313 h 12800"/>
                  <a:gd name="T10" fmla="*/ 937 w 13528"/>
                  <a:gd name="T11" fmla="*/ 937 h 12800"/>
                  <a:gd name="T12" fmla="*/ 937 w 13528"/>
                  <a:gd name="T13" fmla="*/ 11967 h 12800"/>
                  <a:gd name="T14" fmla="*/ 417 w 13528"/>
                  <a:gd name="T15" fmla="*/ 11967 h 12800"/>
                  <a:gd name="T16" fmla="*/ 104 w 13528"/>
                  <a:gd name="T17" fmla="*/ 12280 h 12800"/>
                  <a:gd name="T18" fmla="*/ 208 w 13528"/>
                  <a:gd name="T19" fmla="*/ 12696 h 12800"/>
                  <a:gd name="T20" fmla="*/ 624 w 13528"/>
                  <a:gd name="T21" fmla="*/ 12800 h 12800"/>
                  <a:gd name="T22" fmla="*/ 13111 w 13528"/>
                  <a:gd name="T23" fmla="*/ 12800 h 12800"/>
                  <a:gd name="T24" fmla="*/ 13424 w 13528"/>
                  <a:gd name="T25" fmla="*/ 12487 h 12800"/>
                  <a:gd name="T26" fmla="*/ 13111 w 13528"/>
                  <a:gd name="T27" fmla="*/ 11967 h 12800"/>
                  <a:gd name="T28" fmla="*/ 12695 w 13528"/>
                  <a:gd name="T29" fmla="*/ 11967 h 12800"/>
                  <a:gd name="T30" fmla="*/ 12695 w 13528"/>
                  <a:gd name="T31" fmla="*/ 4996 h 12800"/>
                  <a:gd name="T32" fmla="*/ 12071 w 13528"/>
                  <a:gd name="T33" fmla="*/ 4372 h 12800"/>
                  <a:gd name="T34" fmla="*/ 10197 w 13528"/>
                  <a:gd name="T35" fmla="*/ 4372 h 12800"/>
                  <a:gd name="T36" fmla="*/ 10197 w 13528"/>
                  <a:gd name="T37" fmla="*/ 11759 h 12800"/>
                  <a:gd name="T38" fmla="*/ 10093 w 13528"/>
                  <a:gd name="T39" fmla="*/ 11863 h 12800"/>
                  <a:gd name="T40" fmla="*/ 9262 w 13528"/>
                  <a:gd name="T41" fmla="*/ 11863 h 12800"/>
                  <a:gd name="T42" fmla="*/ 3435 w 13528"/>
                  <a:gd name="T43" fmla="*/ 5203 h 12800"/>
                  <a:gd name="T44" fmla="*/ 3435 w 13528"/>
                  <a:gd name="T45" fmla="*/ 4370 h 12800"/>
                  <a:gd name="T46" fmla="*/ 6764 w 13528"/>
                  <a:gd name="T47" fmla="*/ 4370 h 12800"/>
                  <a:gd name="T48" fmla="*/ 6764 w 13528"/>
                  <a:gd name="T49" fmla="*/ 5203 h 12800"/>
                  <a:gd name="T50" fmla="*/ 3435 w 13528"/>
                  <a:gd name="T51" fmla="*/ 5203 h 12800"/>
                  <a:gd name="T52" fmla="*/ 3435 w 13528"/>
                  <a:gd name="T53" fmla="*/ 9678 h 12800"/>
                  <a:gd name="T54" fmla="*/ 3435 w 13528"/>
                  <a:gd name="T55" fmla="*/ 8845 h 12800"/>
                  <a:gd name="T56" fmla="*/ 6764 w 13528"/>
                  <a:gd name="T57" fmla="*/ 8845 h 12800"/>
                  <a:gd name="T58" fmla="*/ 6764 w 13528"/>
                  <a:gd name="T59" fmla="*/ 9678 h 12800"/>
                  <a:gd name="T60" fmla="*/ 3435 w 13528"/>
                  <a:gd name="T61" fmla="*/ 9678 h 12800"/>
                  <a:gd name="T62" fmla="*/ 3435 w 13528"/>
                  <a:gd name="T63" fmla="*/ 2185 h 12800"/>
                  <a:gd name="T64" fmla="*/ 6764 w 13528"/>
                  <a:gd name="T65" fmla="*/ 2185 h 12800"/>
                  <a:gd name="T66" fmla="*/ 6764 w 13528"/>
                  <a:gd name="T67" fmla="*/ 3018 h 12800"/>
                  <a:gd name="T68" fmla="*/ 3642 w 13528"/>
                  <a:gd name="T69" fmla="*/ 3018 h 12800"/>
                  <a:gd name="T70" fmla="*/ 3539 w 13528"/>
                  <a:gd name="T71" fmla="*/ 2914 h 12800"/>
                  <a:gd name="T72" fmla="*/ 3435 w 13528"/>
                  <a:gd name="T73" fmla="*/ 2185 h 12800"/>
                  <a:gd name="T74" fmla="*/ 3435 w 13528"/>
                  <a:gd name="T75" fmla="*/ 6660 h 12800"/>
                  <a:gd name="T76" fmla="*/ 6764 w 13528"/>
                  <a:gd name="T77" fmla="*/ 6660 h 12800"/>
                  <a:gd name="T78" fmla="*/ 6764 w 13528"/>
                  <a:gd name="T79" fmla="*/ 7493 h 12800"/>
                  <a:gd name="T80" fmla="*/ 3435 w 13528"/>
                  <a:gd name="T81" fmla="*/ 7493 h 12800"/>
                  <a:gd name="T82" fmla="*/ 3435 w 13528"/>
                  <a:gd name="T83" fmla="*/ 6660 h 12800"/>
                  <a:gd name="T84" fmla="*/ 3435 w 13528"/>
                  <a:gd name="T85" fmla="*/ 66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28" h="12800">
                    <a:moveTo>
                      <a:pt x="9262" y="11863"/>
                    </a:moveTo>
                    <a:lnTo>
                      <a:pt x="9262" y="728"/>
                    </a:lnTo>
                    <a:cubicBezTo>
                      <a:pt x="9262" y="311"/>
                      <a:pt x="8845" y="0"/>
                      <a:pt x="8429" y="0"/>
                    </a:cubicBezTo>
                    <a:lnTo>
                      <a:pt x="1769" y="0"/>
                    </a:lnTo>
                    <a:cubicBezTo>
                      <a:pt x="1456" y="0"/>
                      <a:pt x="1248" y="104"/>
                      <a:pt x="1145" y="313"/>
                    </a:cubicBezTo>
                    <a:cubicBezTo>
                      <a:pt x="937" y="520"/>
                      <a:pt x="937" y="730"/>
                      <a:pt x="937" y="937"/>
                    </a:cubicBezTo>
                    <a:lnTo>
                      <a:pt x="937" y="11967"/>
                    </a:lnTo>
                    <a:lnTo>
                      <a:pt x="417" y="11967"/>
                    </a:lnTo>
                    <a:cubicBezTo>
                      <a:pt x="210" y="11967"/>
                      <a:pt x="104" y="12070"/>
                      <a:pt x="104" y="12280"/>
                    </a:cubicBezTo>
                    <a:cubicBezTo>
                      <a:pt x="0" y="12487"/>
                      <a:pt x="104" y="12593"/>
                      <a:pt x="208" y="12696"/>
                    </a:cubicBezTo>
                    <a:cubicBezTo>
                      <a:pt x="311" y="12800"/>
                      <a:pt x="415" y="12800"/>
                      <a:pt x="624" y="12800"/>
                    </a:cubicBezTo>
                    <a:lnTo>
                      <a:pt x="13111" y="12800"/>
                    </a:lnTo>
                    <a:cubicBezTo>
                      <a:pt x="13319" y="12800"/>
                      <a:pt x="13424" y="12696"/>
                      <a:pt x="13424" y="12487"/>
                    </a:cubicBezTo>
                    <a:cubicBezTo>
                      <a:pt x="13528" y="12280"/>
                      <a:pt x="13321" y="11967"/>
                      <a:pt x="13111" y="11967"/>
                    </a:cubicBezTo>
                    <a:lnTo>
                      <a:pt x="12695" y="11967"/>
                    </a:lnTo>
                    <a:lnTo>
                      <a:pt x="12695" y="4996"/>
                    </a:lnTo>
                    <a:cubicBezTo>
                      <a:pt x="12695" y="4579"/>
                      <a:pt x="12487" y="4372"/>
                      <a:pt x="12071" y="4372"/>
                    </a:cubicBezTo>
                    <a:lnTo>
                      <a:pt x="10197" y="4372"/>
                    </a:lnTo>
                    <a:lnTo>
                      <a:pt x="10197" y="11759"/>
                    </a:lnTo>
                    <a:lnTo>
                      <a:pt x="10093" y="11863"/>
                    </a:lnTo>
                    <a:lnTo>
                      <a:pt x="9262" y="11863"/>
                    </a:lnTo>
                    <a:close/>
                    <a:moveTo>
                      <a:pt x="3435" y="5203"/>
                    </a:moveTo>
                    <a:lnTo>
                      <a:pt x="3435" y="4370"/>
                    </a:lnTo>
                    <a:lnTo>
                      <a:pt x="6764" y="4370"/>
                    </a:lnTo>
                    <a:lnTo>
                      <a:pt x="6764" y="5203"/>
                    </a:lnTo>
                    <a:lnTo>
                      <a:pt x="3435" y="5203"/>
                    </a:lnTo>
                    <a:close/>
                    <a:moveTo>
                      <a:pt x="3435" y="9678"/>
                    </a:moveTo>
                    <a:lnTo>
                      <a:pt x="3435" y="8845"/>
                    </a:lnTo>
                    <a:lnTo>
                      <a:pt x="6764" y="8845"/>
                    </a:lnTo>
                    <a:lnTo>
                      <a:pt x="6764" y="9678"/>
                    </a:lnTo>
                    <a:lnTo>
                      <a:pt x="3435" y="9678"/>
                    </a:lnTo>
                    <a:close/>
                    <a:moveTo>
                      <a:pt x="3435" y="2185"/>
                    </a:moveTo>
                    <a:lnTo>
                      <a:pt x="6764" y="2185"/>
                    </a:lnTo>
                    <a:lnTo>
                      <a:pt x="6764" y="3018"/>
                    </a:lnTo>
                    <a:lnTo>
                      <a:pt x="3642" y="3018"/>
                    </a:lnTo>
                    <a:cubicBezTo>
                      <a:pt x="3539" y="3018"/>
                      <a:pt x="3539" y="3018"/>
                      <a:pt x="3539" y="2914"/>
                    </a:cubicBezTo>
                    <a:cubicBezTo>
                      <a:pt x="3435" y="2601"/>
                      <a:pt x="3435" y="2394"/>
                      <a:pt x="3435" y="2185"/>
                    </a:cubicBezTo>
                    <a:close/>
                    <a:moveTo>
                      <a:pt x="3435" y="6660"/>
                    </a:moveTo>
                    <a:lnTo>
                      <a:pt x="6764" y="6660"/>
                    </a:lnTo>
                    <a:lnTo>
                      <a:pt x="6764" y="7493"/>
                    </a:lnTo>
                    <a:lnTo>
                      <a:pt x="3435" y="7493"/>
                    </a:lnTo>
                    <a:lnTo>
                      <a:pt x="3435" y="6660"/>
                    </a:lnTo>
                    <a:close/>
                    <a:moveTo>
                      <a:pt x="3435" y="6660"/>
                    </a:moveTo>
                    <a:close/>
                  </a:path>
                </a:pathLst>
              </a:custGeom>
              <a:solidFill>
                <a:srgbClr val="FFFFFF"/>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îšlíḍé">
                <a:extLst>
                  <a:ext uri="{FF2B5EF4-FFF2-40B4-BE49-F238E27FC236}">
                    <a16:creationId xmlns:a14="http://schemas.microsoft.com/office/drawing/2010/main" xmlns:a16="http://schemas.microsoft.com/office/drawing/2014/main" xmlns="" id="{B15047C5-D0DE-1E56-5123-861C5022DFC3}"/>
                  </a:ext>
                </a:extLst>
              </p:cNvPr>
              <p:cNvSpPr/>
              <p:nvPr/>
            </p:nvSpPr>
            <p:spPr bwMode="auto">
              <a:xfrm>
                <a:off x="5166507" y="4694845"/>
                <a:ext cx="360374" cy="432520"/>
              </a:xfrm>
              <a:custGeom>
                <a:avLst/>
                <a:gdLst>
                  <a:gd name="T0" fmla="*/ 9600 w 10667"/>
                  <a:gd name="T1" fmla="*/ 12800 h 12800"/>
                  <a:gd name="T2" fmla="*/ 1067 w 10667"/>
                  <a:gd name="T3" fmla="*/ 12800 h 12800"/>
                  <a:gd name="T4" fmla="*/ 312 w 10667"/>
                  <a:gd name="T5" fmla="*/ 12488 h 12800"/>
                  <a:gd name="T6" fmla="*/ 0 w 10667"/>
                  <a:gd name="T7" fmla="*/ 11733 h 12800"/>
                  <a:gd name="T8" fmla="*/ 0 w 10667"/>
                  <a:gd name="T9" fmla="*/ 1067 h 12800"/>
                  <a:gd name="T10" fmla="*/ 1067 w 10667"/>
                  <a:gd name="T11" fmla="*/ 0 h 12800"/>
                  <a:gd name="T12" fmla="*/ 9600 w 10667"/>
                  <a:gd name="T13" fmla="*/ 0 h 12800"/>
                  <a:gd name="T14" fmla="*/ 10354 w 10667"/>
                  <a:gd name="T15" fmla="*/ 313 h 12800"/>
                  <a:gd name="T16" fmla="*/ 10667 w 10667"/>
                  <a:gd name="T17" fmla="*/ 1067 h 12800"/>
                  <a:gd name="T18" fmla="*/ 10667 w 10667"/>
                  <a:gd name="T19" fmla="*/ 11734 h 12800"/>
                  <a:gd name="T20" fmla="*/ 9600 w 10667"/>
                  <a:gd name="T21" fmla="*/ 12800 h 12800"/>
                  <a:gd name="T22" fmla="*/ 1333 w 10667"/>
                  <a:gd name="T23" fmla="*/ 9600 h 12800"/>
                  <a:gd name="T24" fmla="*/ 1865 w 10667"/>
                  <a:gd name="T25" fmla="*/ 10133 h 12800"/>
                  <a:gd name="T26" fmla="*/ 5598 w 10667"/>
                  <a:gd name="T27" fmla="*/ 10133 h 12800"/>
                  <a:gd name="T28" fmla="*/ 6131 w 10667"/>
                  <a:gd name="T29" fmla="*/ 9600 h 12800"/>
                  <a:gd name="T30" fmla="*/ 6131 w 10667"/>
                  <a:gd name="T31" fmla="*/ 9067 h 12800"/>
                  <a:gd name="T32" fmla="*/ 5598 w 10667"/>
                  <a:gd name="T33" fmla="*/ 8534 h 12800"/>
                  <a:gd name="T34" fmla="*/ 1867 w 10667"/>
                  <a:gd name="T35" fmla="*/ 8534 h 12800"/>
                  <a:gd name="T36" fmla="*/ 1334 w 10667"/>
                  <a:gd name="T37" fmla="*/ 9067 h 12800"/>
                  <a:gd name="T38" fmla="*/ 1334 w 10667"/>
                  <a:gd name="T39" fmla="*/ 9600 h 12800"/>
                  <a:gd name="T40" fmla="*/ 1333 w 10667"/>
                  <a:gd name="T41" fmla="*/ 9600 h 12800"/>
                  <a:gd name="T42" fmla="*/ 1333 w 10667"/>
                  <a:gd name="T43" fmla="*/ 6667 h 12800"/>
                  <a:gd name="T44" fmla="*/ 1865 w 10667"/>
                  <a:gd name="T45" fmla="*/ 7200 h 12800"/>
                  <a:gd name="T46" fmla="*/ 5598 w 10667"/>
                  <a:gd name="T47" fmla="*/ 7200 h 12800"/>
                  <a:gd name="T48" fmla="*/ 6131 w 10667"/>
                  <a:gd name="T49" fmla="*/ 6667 h 12800"/>
                  <a:gd name="T50" fmla="*/ 6131 w 10667"/>
                  <a:gd name="T51" fmla="*/ 6134 h 12800"/>
                  <a:gd name="T52" fmla="*/ 5598 w 10667"/>
                  <a:gd name="T53" fmla="*/ 5602 h 12800"/>
                  <a:gd name="T54" fmla="*/ 1867 w 10667"/>
                  <a:gd name="T55" fmla="*/ 5602 h 12800"/>
                  <a:gd name="T56" fmla="*/ 1334 w 10667"/>
                  <a:gd name="T57" fmla="*/ 6134 h 12800"/>
                  <a:gd name="T58" fmla="*/ 1334 w 10667"/>
                  <a:gd name="T59" fmla="*/ 6667 h 12800"/>
                  <a:gd name="T60" fmla="*/ 1333 w 10667"/>
                  <a:gd name="T61" fmla="*/ 6667 h 12800"/>
                  <a:gd name="T62" fmla="*/ 7733 w 10667"/>
                  <a:gd name="T63" fmla="*/ 3200 h 12800"/>
                  <a:gd name="T64" fmla="*/ 7200 w 10667"/>
                  <a:gd name="T65" fmla="*/ 2667 h 12800"/>
                  <a:gd name="T66" fmla="*/ 1867 w 10667"/>
                  <a:gd name="T67" fmla="*/ 2667 h 12800"/>
                  <a:gd name="T68" fmla="*/ 1333 w 10667"/>
                  <a:gd name="T69" fmla="*/ 3200 h 12800"/>
                  <a:gd name="T70" fmla="*/ 1333 w 10667"/>
                  <a:gd name="T71" fmla="*/ 3733 h 12800"/>
                  <a:gd name="T72" fmla="*/ 1865 w 10667"/>
                  <a:gd name="T73" fmla="*/ 4266 h 12800"/>
                  <a:gd name="T74" fmla="*/ 7198 w 10667"/>
                  <a:gd name="T75" fmla="*/ 4266 h 12800"/>
                  <a:gd name="T76" fmla="*/ 7731 w 10667"/>
                  <a:gd name="T77" fmla="*/ 3733 h 12800"/>
                  <a:gd name="T78" fmla="*/ 7731 w 10667"/>
                  <a:gd name="T79" fmla="*/ 3200 h 12800"/>
                  <a:gd name="T80" fmla="*/ 7733 w 10667"/>
                  <a:gd name="T81" fmla="*/ 3200 h 12800"/>
                  <a:gd name="T82" fmla="*/ 10133 w 10667"/>
                  <a:gd name="T83" fmla="*/ 3200 h 12800"/>
                  <a:gd name="T84" fmla="*/ 9600 w 10667"/>
                  <a:gd name="T85" fmla="*/ 2667 h 12800"/>
                  <a:gd name="T86" fmla="*/ 9067 w 10667"/>
                  <a:gd name="T87" fmla="*/ 2667 h 12800"/>
                  <a:gd name="T88" fmla="*/ 8534 w 10667"/>
                  <a:gd name="T89" fmla="*/ 3200 h 12800"/>
                  <a:gd name="T90" fmla="*/ 8534 w 10667"/>
                  <a:gd name="T91" fmla="*/ 3733 h 12800"/>
                  <a:gd name="T92" fmla="*/ 10134 w 10667"/>
                  <a:gd name="T93" fmla="*/ 3733 h 12800"/>
                  <a:gd name="T94" fmla="*/ 10134 w 10667"/>
                  <a:gd name="T95" fmla="*/ 3200 h 12800"/>
                  <a:gd name="T96" fmla="*/ 10133 w 10667"/>
                  <a:gd name="T97" fmla="*/ 3200 h 12800"/>
                  <a:gd name="T98" fmla="*/ 10133 w 10667"/>
                  <a:gd name="T99" fmla="*/ 4000 h 12800"/>
                  <a:gd name="T100" fmla="*/ 8533 w 10667"/>
                  <a:gd name="T101" fmla="*/ 4000 h 12800"/>
                  <a:gd name="T102" fmla="*/ 8533 w 10667"/>
                  <a:gd name="T103" fmla="*/ 8797 h 12800"/>
                  <a:gd name="T104" fmla="*/ 8529 w 10667"/>
                  <a:gd name="T105" fmla="*/ 8797 h 12800"/>
                  <a:gd name="T106" fmla="*/ 9331 w 10667"/>
                  <a:gd name="T107" fmla="*/ 10400 h 12800"/>
                  <a:gd name="T108" fmla="*/ 10131 w 10667"/>
                  <a:gd name="T109" fmla="*/ 8800 h 12800"/>
                  <a:gd name="T110" fmla="*/ 10133 w 10667"/>
                  <a:gd name="T111" fmla="*/ 8800 h 12800"/>
                  <a:gd name="T112" fmla="*/ 10133 w 10667"/>
                  <a:gd name="T113" fmla="*/ 4000 h 12800"/>
                  <a:gd name="T114" fmla="*/ 10133 w 10667"/>
                  <a:gd name="T115" fmla="*/ 40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67" h="12800">
                    <a:moveTo>
                      <a:pt x="9600" y="12800"/>
                    </a:moveTo>
                    <a:lnTo>
                      <a:pt x="1067" y="12800"/>
                    </a:lnTo>
                    <a:cubicBezTo>
                      <a:pt x="784" y="12800"/>
                      <a:pt x="512" y="12688"/>
                      <a:pt x="312" y="12488"/>
                    </a:cubicBezTo>
                    <a:cubicBezTo>
                      <a:pt x="112" y="12288"/>
                      <a:pt x="0" y="12016"/>
                      <a:pt x="0" y="11733"/>
                    </a:cubicBezTo>
                    <a:lnTo>
                      <a:pt x="0" y="1067"/>
                    </a:lnTo>
                    <a:cubicBezTo>
                      <a:pt x="0" y="478"/>
                      <a:pt x="478" y="0"/>
                      <a:pt x="1067" y="0"/>
                    </a:cubicBezTo>
                    <a:lnTo>
                      <a:pt x="9600" y="0"/>
                    </a:lnTo>
                    <a:cubicBezTo>
                      <a:pt x="9883" y="0"/>
                      <a:pt x="10154" y="113"/>
                      <a:pt x="10354" y="313"/>
                    </a:cubicBezTo>
                    <a:cubicBezTo>
                      <a:pt x="10554" y="513"/>
                      <a:pt x="10667" y="784"/>
                      <a:pt x="10667" y="1067"/>
                    </a:cubicBezTo>
                    <a:lnTo>
                      <a:pt x="10667" y="11734"/>
                    </a:lnTo>
                    <a:cubicBezTo>
                      <a:pt x="10667" y="12322"/>
                      <a:pt x="10189" y="12800"/>
                      <a:pt x="9600" y="12800"/>
                    </a:cubicBezTo>
                    <a:close/>
                    <a:moveTo>
                      <a:pt x="1333" y="9600"/>
                    </a:moveTo>
                    <a:cubicBezTo>
                      <a:pt x="1333" y="9895"/>
                      <a:pt x="1572" y="10133"/>
                      <a:pt x="1865" y="10133"/>
                    </a:cubicBezTo>
                    <a:lnTo>
                      <a:pt x="5598" y="10133"/>
                    </a:lnTo>
                    <a:cubicBezTo>
                      <a:pt x="5893" y="10133"/>
                      <a:pt x="6131" y="9894"/>
                      <a:pt x="6131" y="9600"/>
                    </a:cubicBezTo>
                    <a:lnTo>
                      <a:pt x="6131" y="9067"/>
                    </a:lnTo>
                    <a:cubicBezTo>
                      <a:pt x="6131" y="8772"/>
                      <a:pt x="5892" y="8534"/>
                      <a:pt x="5598" y="8534"/>
                    </a:cubicBezTo>
                    <a:lnTo>
                      <a:pt x="1867" y="8534"/>
                    </a:lnTo>
                    <a:cubicBezTo>
                      <a:pt x="1573" y="8534"/>
                      <a:pt x="1334" y="8773"/>
                      <a:pt x="1334" y="9067"/>
                    </a:cubicBezTo>
                    <a:lnTo>
                      <a:pt x="1334" y="9600"/>
                    </a:lnTo>
                    <a:lnTo>
                      <a:pt x="1333" y="9600"/>
                    </a:lnTo>
                    <a:close/>
                    <a:moveTo>
                      <a:pt x="1333" y="6667"/>
                    </a:moveTo>
                    <a:cubicBezTo>
                      <a:pt x="1333" y="6963"/>
                      <a:pt x="1572" y="7200"/>
                      <a:pt x="1865" y="7200"/>
                    </a:cubicBezTo>
                    <a:lnTo>
                      <a:pt x="5598" y="7200"/>
                    </a:lnTo>
                    <a:cubicBezTo>
                      <a:pt x="5893" y="7200"/>
                      <a:pt x="6131" y="6961"/>
                      <a:pt x="6131" y="6667"/>
                    </a:cubicBezTo>
                    <a:lnTo>
                      <a:pt x="6131" y="6134"/>
                    </a:lnTo>
                    <a:cubicBezTo>
                      <a:pt x="6131" y="5839"/>
                      <a:pt x="5892" y="5602"/>
                      <a:pt x="5598" y="5602"/>
                    </a:cubicBezTo>
                    <a:lnTo>
                      <a:pt x="1867" y="5602"/>
                    </a:lnTo>
                    <a:cubicBezTo>
                      <a:pt x="1573" y="5602"/>
                      <a:pt x="1334" y="5841"/>
                      <a:pt x="1334" y="6134"/>
                    </a:cubicBezTo>
                    <a:lnTo>
                      <a:pt x="1334" y="6667"/>
                    </a:lnTo>
                    <a:lnTo>
                      <a:pt x="1333" y="6667"/>
                    </a:lnTo>
                    <a:close/>
                    <a:moveTo>
                      <a:pt x="7733" y="3200"/>
                    </a:moveTo>
                    <a:cubicBezTo>
                      <a:pt x="7733" y="2905"/>
                      <a:pt x="7493" y="2667"/>
                      <a:pt x="7200" y="2667"/>
                    </a:cubicBezTo>
                    <a:lnTo>
                      <a:pt x="1867" y="2667"/>
                    </a:lnTo>
                    <a:cubicBezTo>
                      <a:pt x="1572" y="2667"/>
                      <a:pt x="1333" y="2905"/>
                      <a:pt x="1333" y="3200"/>
                    </a:cubicBezTo>
                    <a:lnTo>
                      <a:pt x="1333" y="3733"/>
                    </a:lnTo>
                    <a:cubicBezTo>
                      <a:pt x="1333" y="4028"/>
                      <a:pt x="1572" y="4266"/>
                      <a:pt x="1865" y="4266"/>
                    </a:cubicBezTo>
                    <a:lnTo>
                      <a:pt x="7198" y="4266"/>
                    </a:lnTo>
                    <a:cubicBezTo>
                      <a:pt x="7493" y="4266"/>
                      <a:pt x="7731" y="4027"/>
                      <a:pt x="7731" y="3733"/>
                    </a:cubicBezTo>
                    <a:lnTo>
                      <a:pt x="7731" y="3200"/>
                    </a:lnTo>
                    <a:lnTo>
                      <a:pt x="7733" y="3200"/>
                    </a:lnTo>
                    <a:close/>
                    <a:moveTo>
                      <a:pt x="10133" y="3200"/>
                    </a:moveTo>
                    <a:cubicBezTo>
                      <a:pt x="10133" y="2905"/>
                      <a:pt x="9893" y="2667"/>
                      <a:pt x="9600" y="2667"/>
                    </a:cubicBezTo>
                    <a:lnTo>
                      <a:pt x="9067" y="2667"/>
                    </a:lnTo>
                    <a:cubicBezTo>
                      <a:pt x="8772" y="2667"/>
                      <a:pt x="8534" y="2906"/>
                      <a:pt x="8534" y="3200"/>
                    </a:cubicBezTo>
                    <a:lnTo>
                      <a:pt x="8534" y="3733"/>
                    </a:lnTo>
                    <a:lnTo>
                      <a:pt x="10134" y="3733"/>
                    </a:lnTo>
                    <a:lnTo>
                      <a:pt x="10134" y="3200"/>
                    </a:lnTo>
                    <a:lnTo>
                      <a:pt x="10133" y="3200"/>
                    </a:lnTo>
                    <a:close/>
                    <a:moveTo>
                      <a:pt x="10133" y="4000"/>
                    </a:moveTo>
                    <a:lnTo>
                      <a:pt x="8533" y="4000"/>
                    </a:lnTo>
                    <a:lnTo>
                      <a:pt x="8533" y="8797"/>
                    </a:lnTo>
                    <a:lnTo>
                      <a:pt x="8529" y="8797"/>
                    </a:lnTo>
                    <a:lnTo>
                      <a:pt x="9331" y="10400"/>
                    </a:lnTo>
                    <a:lnTo>
                      <a:pt x="10131" y="8800"/>
                    </a:lnTo>
                    <a:lnTo>
                      <a:pt x="10133" y="8800"/>
                    </a:lnTo>
                    <a:lnTo>
                      <a:pt x="10133" y="4000"/>
                    </a:lnTo>
                    <a:close/>
                    <a:moveTo>
                      <a:pt x="10133" y="4000"/>
                    </a:moveTo>
                    <a:close/>
                  </a:path>
                </a:pathLst>
              </a:custGeom>
              <a:solidFill>
                <a:srgbClr val="FFFFFF"/>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6" name="îšlíḍé">
                <a:extLst>
                  <a:ext uri="{FF2B5EF4-FFF2-40B4-BE49-F238E27FC236}">
                    <a16:creationId xmlns:a14="http://schemas.microsoft.com/office/drawing/2010/main" xmlns:a16="http://schemas.microsoft.com/office/drawing/2014/main" xmlns="" id="{2EE7E78A-7693-8FC4-3523-0DC3330DE09E}"/>
                  </a:ext>
                </a:extLst>
              </p:cNvPr>
              <p:cNvSpPr/>
              <p:nvPr/>
            </p:nvSpPr>
            <p:spPr bwMode="auto">
              <a:xfrm>
                <a:off x="6684597" y="4708859"/>
                <a:ext cx="432520" cy="404492"/>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88862 h 440259"/>
                  <a:gd name="T15" fmla="*/ 88862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88862 h 440259"/>
                  <a:gd name="T29" fmla="*/ 88862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88862 h 440259"/>
                  <a:gd name="T71" fmla="*/ 88862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88862 h 440259"/>
                  <a:gd name="T83" fmla="*/ 88862 h 440259"/>
                  <a:gd name="T84" fmla="*/ 278945 h 440259"/>
                  <a:gd name="T85" fmla="*/ 278945 h 440259"/>
                  <a:gd name="T86" fmla="*/ 278945 h 440259"/>
                  <a:gd name="T87" fmla="*/ 278945 h 440259"/>
                  <a:gd name="T88" fmla="*/ 278945 h 440259"/>
                  <a:gd name="T89" fmla="*/ 278945 h 440259"/>
                  <a:gd name="T90" fmla="*/ 278945 h 440259"/>
                  <a:gd name="T91" fmla="*/ 278945 h 440259"/>
                  <a:gd name="T92" fmla="*/ 88862 h 440259"/>
                  <a:gd name="T93" fmla="*/ 88862 h 440259"/>
                  <a:gd name="T94" fmla="*/ 278945 h 440259"/>
                  <a:gd name="T95" fmla="*/ 278945 h 440259"/>
                  <a:gd name="T96" fmla="*/ 278945 h 440259"/>
                  <a:gd name="T97" fmla="*/ 278945 h 440259"/>
                  <a:gd name="T98" fmla="*/ 278945 h 440259"/>
                  <a:gd name="T99" fmla="*/ 278945 h 440259"/>
                  <a:gd name="T100" fmla="*/ 278945 h 440259"/>
                  <a:gd name="T101" fmla="*/ 278945 h 440259"/>
                  <a:gd name="T102" fmla="*/ 88862 h 440259"/>
                  <a:gd name="T103" fmla="*/ 88862 h 440259"/>
                  <a:gd name="T104" fmla="*/ 278945 h 440259"/>
                  <a:gd name="T105" fmla="*/ 278945 h 440259"/>
                  <a:gd name="T106" fmla="*/ 278945 h 440259"/>
                  <a:gd name="T107" fmla="*/ 278945 h 440259"/>
                  <a:gd name="T108" fmla="*/ 278945 h 440259"/>
                  <a:gd name="T109" fmla="*/ 278945 h 440259"/>
                  <a:gd name="T110" fmla="*/ 278945 h 440259"/>
                  <a:gd name="T111" fmla="*/ 278945 h 440259"/>
                  <a:gd name="T112" fmla="*/ 278945 h 440259"/>
                  <a:gd name="T113" fmla="*/ 278945 h 440259"/>
                  <a:gd name="T114" fmla="*/ 278945 h 440259"/>
                  <a:gd name="T115"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4" h="2346">
                    <a:moveTo>
                      <a:pt x="1528" y="492"/>
                    </a:moveTo>
                    <a:lnTo>
                      <a:pt x="966" y="492"/>
                    </a:lnTo>
                    <a:cubicBezTo>
                      <a:pt x="911" y="492"/>
                      <a:pt x="866" y="447"/>
                      <a:pt x="866" y="392"/>
                    </a:cubicBezTo>
                    <a:cubicBezTo>
                      <a:pt x="866" y="336"/>
                      <a:pt x="911" y="292"/>
                      <a:pt x="966" y="292"/>
                    </a:cubicBezTo>
                    <a:lnTo>
                      <a:pt x="1528" y="292"/>
                    </a:lnTo>
                    <a:cubicBezTo>
                      <a:pt x="1583" y="292"/>
                      <a:pt x="1628" y="336"/>
                      <a:pt x="1628" y="392"/>
                    </a:cubicBezTo>
                    <a:cubicBezTo>
                      <a:pt x="1628" y="447"/>
                      <a:pt x="1583" y="492"/>
                      <a:pt x="1528" y="492"/>
                    </a:cubicBezTo>
                    <a:close/>
                    <a:moveTo>
                      <a:pt x="1529" y="673"/>
                    </a:moveTo>
                    <a:cubicBezTo>
                      <a:pt x="1529" y="617"/>
                      <a:pt x="1484" y="573"/>
                      <a:pt x="1429" y="573"/>
                    </a:cubicBezTo>
                    <a:lnTo>
                      <a:pt x="966" y="573"/>
                    </a:lnTo>
                    <a:cubicBezTo>
                      <a:pt x="911" y="573"/>
                      <a:pt x="866" y="617"/>
                      <a:pt x="866" y="673"/>
                    </a:cubicBezTo>
                    <a:cubicBezTo>
                      <a:pt x="866" y="728"/>
                      <a:pt x="911" y="773"/>
                      <a:pt x="966" y="773"/>
                    </a:cubicBezTo>
                    <a:lnTo>
                      <a:pt x="1429" y="773"/>
                    </a:lnTo>
                    <a:cubicBezTo>
                      <a:pt x="1484" y="773"/>
                      <a:pt x="1529" y="728"/>
                      <a:pt x="1529" y="673"/>
                    </a:cubicBezTo>
                    <a:close/>
                    <a:moveTo>
                      <a:pt x="2504" y="1279"/>
                    </a:moveTo>
                    <a:lnTo>
                      <a:pt x="2504" y="2246"/>
                    </a:lnTo>
                    <a:cubicBezTo>
                      <a:pt x="2504" y="2301"/>
                      <a:pt x="2459" y="2346"/>
                      <a:pt x="2404" y="2346"/>
                    </a:cubicBezTo>
                    <a:lnTo>
                      <a:pt x="2081" y="2346"/>
                    </a:lnTo>
                    <a:lnTo>
                      <a:pt x="423" y="2346"/>
                    </a:lnTo>
                    <a:lnTo>
                      <a:pt x="100" y="2346"/>
                    </a:lnTo>
                    <a:cubicBezTo>
                      <a:pt x="45" y="2346"/>
                      <a:pt x="0" y="2301"/>
                      <a:pt x="0" y="2246"/>
                    </a:cubicBezTo>
                    <a:lnTo>
                      <a:pt x="0" y="1279"/>
                    </a:lnTo>
                    <a:cubicBezTo>
                      <a:pt x="0" y="1085"/>
                      <a:pt x="139" y="922"/>
                      <a:pt x="323" y="885"/>
                    </a:cubicBezTo>
                    <a:lnTo>
                      <a:pt x="323" y="445"/>
                    </a:lnTo>
                    <a:cubicBezTo>
                      <a:pt x="323" y="390"/>
                      <a:pt x="368" y="345"/>
                      <a:pt x="423" y="345"/>
                    </a:cubicBezTo>
                    <a:lnTo>
                      <a:pt x="546" y="345"/>
                    </a:lnTo>
                    <a:lnTo>
                      <a:pt x="546" y="100"/>
                    </a:lnTo>
                    <a:cubicBezTo>
                      <a:pt x="546" y="45"/>
                      <a:pt x="591" y="0"/>
                      <a:pt x="646" y="0"/>
                    </a:cubicBezTo>
                    <a:lnTo>
                      <a:pt x="1858" y="0"/>
                    </a:lnTo>
                    <a:cubicBezTo>
                      <a:pt x="1913" y="0"/>
                      <a:pt x="1958" y="45"/>
                      <a:pt x="1958" y="100"/>
                    </a:cubicBezTo>
                    <a:lnTo>
                      <a:pt x="1958" y="345"/>
                    </a:lnTo>
                    <a:lnTo>
                      <a:pt x="2072" y="345"/>
                    </a:lnTo>
                    <a:cubicBezTo>
                      <a:pt x="2127" y="345"/>
                      <a:pt x="2172" y="390"/>
                      <a:pt x="2172" y="445"/>
                    </a:cubicBezTo>
                    <a:lnTo>
                      <a:pt x="2172" y="884"/>
                    </a:lnTo>
                    <a:cubicBezTo>
                      <a:pt x="2360" y="917"/>
                      <a:pt x="2504" y="1082"/>
                      <a:pt x="2504" y="1279"/>
                    </a:cubicBezTo>
                    <a:close/>
                    <a:moveTo>
                      <a:pt x="746" y="877"/>
                    </a:moveTo>
                    <a:lnTo>
                      <a:pt x="1758" y="877"/>
                    </a:lnTo>
                    <a:lnTo>
                      <a:pt x="1758" y="445"/>
                    </a:lnTo>
                    <a:lnTo>
                      <a:pt x="1758" y="200"/>
                    </a:lnTo>
                    <a:lnTo>
                      <a:pt x="746" y="200"/>
                    </a:lnTo>
                    <a:lnTo>
                      <a:pt x="746" y="877"/>
                    </a:lnTo>
                    <a:close/>
                    <a:moveTo>
                      <a:pt x="424" y="1515"/>
                    </a:moveTo>
                    <a:cubicBezTo>
                      <a:pt x="505" y="1515"/>
                      <a:pt x="571" y="1449"/>
                      <a:pt x="571" y="1368"/>
                    </a:cubicBezTo>
                    <a:cubicBezTo>
                      <a:pt x="571" y="1287"/>
                      <a:pt x="505" y="1221"/>
                      <a:pt x="424" y="1221"/>
                    </a:cubicBezTo>
                    <a:cubicBezTo>
                      <a:pt x="342" y="1221"/>
                      <a:pt x="276" y="1287"/>
                      <a:pt x="276" y="1368"/>
                    </a:cubicBezTo>
                    <a:cubicBezTo>
                      <a:pt x="276" y="1449"/>
                      <a:pt x="342" y="1515"/>
                      <a:pt x="424" y="1515"/>
                    </a:cubicBezTo>
                    <a:close/>
                    <a:moveTo>
                      <a:pt x="1981" y="1858"/>
                    </a:moveTo>
                    <a:lnTo>
                      <a:pt x="523" y="1858"/>
                    </a:lnTo>
                    <a:lnTo>
                      <a:pt x="523" y="2146"/>
                    </a:lnTo>
                    <a:lnTo>
                      <a:pt x="1981" y="2146"/>
                    </a:lnTo>
                    <a:lnTo>
                      <a:pt x="1981" y="1858"/>
                    </a:lnTo>
                    <a:close/>
                    <a:moveTo>
                      <a:pt x="2181" y="1368"/>
                    </a:moveTo>
                    <a:cubicBezTo>
                      <a:pt x="2181" y="1313"/>
                      <a:pt x="2136" y="1268"/>
                      <a:pt x="2081" y="1268"/>
                    </a:cubicBezTo>
                    <a:lnTo>
                      <a:pt x="1799" y="1268"/>
                    </a:lnTo>
                    <a:cubicBezTo>
                      <a:pt x="1744" y="1268"/>
                      <a:pt x="1699" y="1313"/>
                      <a:pt x="1699" y="1368"/>
                    </a:cubicBezTo>
                    <a:cubicBezTo>
                      <a:pt x="1699" y="1423"/>
                      <a:pt x="1744" y="1468"/>
                      <a:pt x="1799" y="1468"/>
                    </a:cubicBezTo>
                    <a:lnTo>
                      <a:pt x="2081" y="1468"/>
                    </a:lnTo>
                    <a:cubicBezTo>
                      <a:pt x="2136" y="1468"/>
                      <a:pt x="2181" y="1423"/>
                      <a:pt x="2181" y="1368"/>
                    </a:cubicBezTo>
                    <a:close/>
                  </a:path>
                </a:pathLst>
              </a:custGeom>
              <a:solidFill>
                <a:srgbClr val="FFFFFF"/>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itle">
              <a:extLst>
                <a:ext uri="{FF2B5EF4-FFF2-40B4-BE49-F238E27FC236}">
                  <a16:creationId xmlns:a14="http://schemas.microsoft.com/office/drawing/2010/main" xmlns:a16="http://schemas.microsoft.com/office/drawing/2014/main" xmlns="" id="{B3E74671-F83F-C880-7BB6-DA3CD221E1DA}"/>
                </a:ext>
              </a:extLst>
            </p:cNvPr>
            <p:cNvSpPr txBox="1"/>
            <p:nvPr/>
          </p:nvSpPr>
          <p:spPr>
            <a:xfrm>
              <a:off x="615950" y="1171983"/>
              <a:ext cx="10858500" cy="539478"/>
            </a:xfrm>
            <a:prstGeom prst="rect">
              <a:avLst/>
            </a:prstGeom>
            <a:noFill/>
            <a:ln>
              <a:noFill/>
            </a:ln>
          </p:spPr>
          <p:txBody>
            <a:bodyPr wrap="square" lIns="91440" tIns="45720" rIns="91440" bIns="45720" anchor="ctr" anchorCtr="0">
              <a:normAutofit/>
            </a:bodyPr>
            <a:lstStyle>
              <a:defPPr>
                <a:defRPr lang="en-US"/>
              </a:defPPr>
              <a:lvl1pPr marR="0" lvl="0" indent="0" defTabSz="913765" fontAlgn="auto">
                <a:spcBef>
                  <a:spcPts val="0"/>
                </a:spcBef>
                <a:spcAft>
                  <a:spcPts val="0"/>
                </a:spcAft>
                <a:buClrTx/>
                <a:buSzPct val="25000"/>
                <a:buFontTx/>
                <a:buNone/>
                <a:defRPr kumimoji="0" sz="2400" b="1" i="0" u="none" strike="noStrike" cap="none" spc="0" normalizeH="0" baseline="0">
                  <a:ln>
                    <a:noFill/>
                  </a:ln>
                  <a:effectLst/>
                  <a:uLnTx/>
                  <a:uFillTx/>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常见垃圾种类及其分类方法</a:t>
              </a:r>
              <a:endParaRPr lang="en-US" dirty="0"/>
            </a:p>
          </p:txBody>
        </p:sp>
        <p:grpSp>
          <p:nvGrpSpPr>
            <p:cNvPr id="3" name="组合 2">
              <a:extLst>
                <a:ext uri="{FF2B5EF4-FFF2-40B4-BE49-F238E27FC236}">
                  <a16:creationId xmlns:a14="http://schemas.microsoft.com/office/drawing/2010/main" xmlns:a16="http://schemas.microsoft.com/office/drawing/2014/main" xmlns="" id="{3FF2DFC7-E512-5754-5950-BDEB5D2CE7C9}"/>
                </a:ext>
              </a:extLst>
            </p:cNvPr>
            <p:cNvGrpSpPr/>
            <p:nvPr/>
          </p:nvGrpSpPr>
          <p:grpSpPr>
            <a:xfrm>
              <a:off x="660395" y="1711461"/>
              <a:ext cx="3573345" cy="2052732"/>
              <a:chOff x="660395" y="1711461"/>
              <a:chExt cx="3573345" cy="2052732"/>
            </a:xfrm>
          </p:grpSpPr>
          <p:sp>
            <p:nvSpPr>
              <p:cNvPr id="4" name="Text1">
                <a:extLst>
                  <a:ext uri="{FF2B5EF4-FFF2-40B4-BE49-F238E27FC236}">
                    <a16:creationId xmlns:a14="http://schemas.microsoft.com/office/drawing/2010/main" xmlns:a16="http://schemas.microsoft.com/office/drawing/2014/main" xmlns="" id="{098A121A-2236-4638-6DA7-30113575B6C1}"/>
                  </a:ext>
                </a:extLst>
              </p:cNvPr>
              <p:cNvSpPr txBox="1">
                <a:spLocks/>
              </p:cNvSpPr>
              <p:nvPr/>
            </p:nvSpPr>
            <p:spPr>
              <a:xfrm flipH="1">
                <a:off x="660395" y="2113193"/>
                <a:ext cx="3573342" cy="1651000"/>
              </a:xfrm>
              <a:prstGeom prst="rect">
                <a:avLst/>
              </a:prstGeom>
              <a:noFill/>
            </p:spPr>
            <p:txBody>
              <a:bodyPr wrap="square" anchor="t" anchorCtr="0">
                <a:normAutofit/>
              </a:bodyPr>
              <a:lstStyle/>
              <a:p>
                <a:pPr>
                  <a:lnSpc>
                    <a:spcPct val="12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生活垃圾通常分为可回收物、厨余垃圾、有害垃圾和其他垃圾，了解这些类别是正确分类的基础。</a:t>
                </a:r>
                <a:endParaRPr lang="en-US" dirty="0"/>
              </a:p>
            </p:txBody>
          </p:sp>
          <p:sp>
            <p:nvSpPr>
              <p:cNvPr id="5" name="Bullet1">
                <a:extLst>
                  <a:ext uri="{FF2B5EF4-FFF2-40B4-BE49-F238E27FC236}">
                    <a16:creationId xmlns:a14="http://schemas.microsoft.com/office/drawing/2010/main" xmlns:a16="http://schemas.microsoft.com/office/drawing/2014/main" xmlns="" id="{CC4ED64B-2F57-8EC9-89E0-4744D399E5D5}"/>
                  </a:ext>
                </a:extLst>
              </p:cNvPr>
              <p:cNvSpPr txBox="1">
                <a:spLocks/>
              </p:cNvSpPr>
              <p:nvPr/>
            </p:nvSpPr>
            <p:spPr>
              <a:xfrm flipH="1">
                <a:off x="660398" y="1711461"/>
                <a:ext cx="3573342" cy="401732"/>
              </a:xfrm>
              <a:prstGeom prst="rect">
                <a:avLst/>
              </a:prstGeom>
              <a:noFill/>
            </p:spPr>
            <p:txBody>
              <a:bodyPr wrap="square" rtlCol="0" anchor="ctr" anchorCtr="0">
                <a:normAutofit/>
              </a:bodyPr>
              <a:lstStyle/>
              <a:p>
                <a:r>
                  <a:rPr kumimoji="0" lang="zh-CN" altLang="en-US"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sym typeface="Arial" panose="020B0604020202020204" pitchFamily="34" charset="0"/>
                  </a:rPr>
                  <a:t>常见垃圾种类</a:t>
                </a:r>
                <a:endParaRPr lang="en-US" dirty="0"/>
              </a:p>
            </p:txBody>
          </p:sp>
        </p:grpSp>
        <p:grpSp>
          <p:nvGrpSpPr>
            <p:cNvPr id="6" name="组合 5">
              <a:extLst>
                <a:ext uri="{FF2B5EF4-FFF2-40B4-BE49-F238E27FC236}">
                  <a16:creationId xmlns:a14="http://schemas.microsoft.com/office/drawing/2010/main" xmlns:a16="http://schemas.microsoft.com/office/drawing/2014/main" xmlns="" id="{8769D1FA-A584-A01D-7372-5C3047AFF70C}"/>
                </a:ext>
              </a:extLst>
            </p:cNvPr>
            <p:cNvGrpSpPr/>
            <p:nvPr/>
          </p:nvGrpSpPr>
          <p:grpSpPr>
            <a:xfrm>
              <a:off x="660397" y="4081368"/>
              <a:ext cx="3573345" cy="2052732"/>
              <a:chOff x="660397" y="4081368"/>
              <a:chExt cx="3573345" cy="2052732"/>
            </a:xfrm>
          </p:grpSpPr>
          <p:sp>
            <p:nvSpPr>
              <p:cNvPr id="7" name="Text2">
                <a:extLst>
                  <a:ext uri="{FF2B5EF4-FFF2-40B4-BE49-F238E27FC236}">
                    <a16:creationId xmlns:a14="http://schemas.microsoft.com/office/drawing/2010/main" xmlns:a16="http://schemas.microsoft.com/office/drawing/2014/main" xmlns="" id="{7BC04C03-AD6C-9D02-95AA-AFBD4EE38C30}"/>
                  </a:ext>
                </a:extLst>
              </p:cNvPr>
              <p:cNvSpPr txBox="1">
                <a:spLocks/>
              </p:cNvSpPr>
              <p:nvPr/>
            </p:nvSpPr>
            <p:spPr>
              <a:xfrm flipH="1">
                <a:off x="660397" y="4483100"/>
                <a:ext cx="3573342" cy="1651000"/>
              </a:xfrm>
              <a:prstGeom prst="rect">
                <a:avLst/>
              </a:prstGeom>
              <a:noFill/>
            </p:spPr>
            <p:txBody>
              <a:bodyPr wrap="square" anchor="t" anchorCtr="0">
                <a:normAutofit/>
              </a:bodyPr>
              <a:lstStyle/>
              <a:p>
                <a:pPr>
                  <a:lnSpc>
                    <a:spcPct val="12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包括废纸、塑料、玻璃、金属和布料等，需保持清洁干燥并按材质进行细分以提高回收效率。</a:t>
                </a:r>
                <a:endParaRPr lang="en-US" dirty="0"/>
              </a:p>
            </p:txBody>
          </p:sp>
          <p:sp>
            <p:nvSpPr>
              <p:cNvPr id="8" name="Bullet2">
                <a:extLst>
                  <a:ext uri="{FF2B5EF4-FFF2-40B4-BE49-F238E27FC236}">
                    <a16:creationId xmlns:a14="http://schemas.microsoft.com/office/drawing/2010/main" xmlns:a16="http://schemas.microsoft.com/office/drawing/2014/main" xmlns="" id="{E2A41E22-B8B5-B1D4-C287-7E12C5186CCD}"/>
                  </a:ext>
                </a:extLst>
              </p:cNvPr>
              <p:cNvSpPr txBox="1">
                <a:spLocks/>
              </p:cNvSpPr>
              <p:nvPr/>
            </p:nvSpPr>
            <p:spPr>
              <a:xfrm flipH="1">
                <a:off x="660400" y="4081368"/>
                <a:ext cx="3573342" cy="401732"/>
              </a:xfrm>
              <a:prstGeom prst="rect">
                <a:avLst/>
              </a:prstGeom>
              <a:noFill/>
            </p:spPr>
            <p:txBody>
              <a:bodyPr wrap="square" rtlCol="0" anchor="ctr" anchorCtr="0">
                <a:normAutofit/>
              </a:bodyPr>
              <a:lstStyle/>
              <a:p>
                <a:r>
                  <a:rPr kumimoji="0" lang="zh-CN" altLang="en-US"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sym typeface="Arial" panose="020B0604020202020204" pitchFamily="34" charset="0"/>
                  </a:rPr>
                  <a:t>可回收物分类</a:t>
                </a:r>
                <a:endParaRPr lang="en-US" dirty="0"/>
              </a:p>
            </p:txBody>
          </p:sp>
        </p:grpSp>
        <p:grpSp>
          <p:nvGrpSpPr>
            <p:cNvPr id="9" name="组合 8">
              <a:extLst>
                <a:ext uri="{FF2B5EF4-FFF2-40B4-BE49-F238E27FC236}">
                  <a16:creationId xmlns:a14="http://schemas.microsoft.com/office/drawing/2010/main" xmlns:a16="http://schemas.microsoft.com/office/drawing/2014/main" xmlns="" id="{565C017E-845E-8C7B-1C27-ACD6BB561E91}"/>
                </a:ext>
              </a:extLst>
            </p:cNvPr>
            <p:cNvGrpSpPr/>
            <p:nvPr/>
          </p:nvGrpSpPr>
          <p:grpSpPr>
            <a:xfrm>
              <a:off x="7945556" y="1708150"/>
              <a:ext cx="3573344" cy="2052732"/>
              <a:chOff x="7945556" y="1708150"/>
              <a:chExt cx="3573344" cy="2052732"/>
            </a:xfrm>
          </p:grpSpPr>
          <p:sp>
            <p:nvSpPr>
              <p:cNvPr id="10" name="Text3">
                <a:extLst>
                  <a:ext uri="{FF2B5EF4-FFF2-40B4-BE49-F238E27FC236}">
                    <a16:creationId xmlns:a14="http://schemas.microsoft.com/office/drawing/2010/main" xmlns:a16="http://schemas.microsoft.com/office/drawing/2014/main" xmlns="" id="{2EB2C61A-BD90-60AC-274A-C986313B711D}"/>
                  </a:ext>
                </a:extLst>
              </p:cNvPr>
              <p:cNvSpPr txBox="1">
                <a:spLocks/>
              </p:cNvSpPr>
              <p:nvPr/>
            </p:nvSpPr>
            <p:spPr>
              <a:xfrm>
                <a:off x="7945558" y="2109882"/>
                <a:ext cx="3573342" cy="1651000"/>
              </a:xfrm>
              <a:prstGeom prst="rect">
                <a:avLst/>
              </a:prstGeom>
              <a:noFill/>
            </p:spPr>
            <p:txBody>
              <a:bodyPr wrap="square" anchor="t" anchorCtr="0">
                <a:normAutofit/>
              </a:bodyPr>
              <a:lstStyle/>
              <a:p>
                <a:pPr>
                  <a:lnSpc>
                    <a:spcPct val="12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主要指易腐烂的生物质废弃物，如剩菜剩饭、果皮等，应沥干水分后投放至指定容器。</a:t>
                </a:r>
                <a:endParaRPr lang="en-US" dirty="0"/>
              </a:p>
            </p:txBody>
          </p:sp>
          <p:sp>
            <p:nvSpPr>
              <p:cNvPr id="11" name="Bullet3">
                <a:extLst>
                  <a:ext uri="{FF2B5EF4-FFF2-40B4-BE49-F238E27FC236}">
                    <a16:creationId xmlns:a14="http://schemas.microsoft.com/office/drawing/2010/main" xmlns:a16="http://schemas.microsoft.com/office/drawing/2014/main" xmlns="" id="{40933559-CEEF-665A-73E2-4B5A2C6917E4}"/>
                  </a:ext>
                </a:extLst>
              </p:cNvPr>
              <p:cNvSpPr txBox="1">
                <a:spLocks/>
              </p:cNvSpPr>
              <p:nvPr/>
            </p:nvSpPr>
            <p:spPr>
              <a:xfrm>
                <a:off x="7945556" y="1708150"/>
                <a:ext cx="3573342" cy="401732"/>
              </a:xfrm>
              <a:prstGeom prst="rect">
                <a:avLst/>
              </a:prstGeom>
              <a:noFill/>
            </p:spPr>
            <p:txBody>
              <a:bodyPr wrap="square" rtlCol="0" anchor="ctr" anchorCtr="0">
                <a:normAutofit/>
              </a:bodyPr>
              <a:lstStyle/>
              <a:p>
                <a:r>
                  <a:rPr kumimoji="0" lang="zh-CN" altLang="en-US"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sym typeface="Arial" panose="020B0604020202020204" pitchFamily="34" charset="0"/>
                  </a:rPr>
                  <a:t>厨余垃圾分类</a:t>
                </a:r>
                <a:endParaRPr lang="en-US" dirty="0"/>
              </a:p>
            </p:txBody>
          </p:sp>
        </p:grpSp>
        <p:grpSp>
          <p:nvGrpSpPr>
            <p:cNvPr id="12" name="组合 11">
              <a:extLst>
                <a:ext uri="{FF2B5EF4-FFF2-40B4-BE49-F238E27FC236}">
                  <a16:creationId xmlns:a14="http://schemas.microsoft.com/office/drawing/2010/main" xmlns:a16="http://schemas.microsoft.com/office/drawing/2014/main" xmlns="" id="{6A80B683-BF66-B349-F58E-C05D05119A81}"/>
                </a:ext>
              </a:extLst>
            </p:cNvPr>
            <p:cNvGrpSpPr/>
            <p:nvPr/>
          </p:nvGrpSpPr>
          <p:grpSpPr>
            <a:xfrm>
              <a:off x="7945558" y="4078057"/>
              <a:ext cx="3573345" cy="2052732"/>
              <a:chOff x="7945558" y="4078057"/>
              <a:chExt cx="3573345" cy="2052732"/>
            </a:xfrm>
          </p:grpSpPr>
          <p:sp>
            <p:nvSpPr>
              <p:cNvPr id="13" name="Text4">
                <a:extLst>
                  <a:ext uri="{FF2B5EF4-FFF2-40B4-BE49-F238E27FC236}">
                    <a16:creationId xmlns:a14="http://schemas.microsoft.com/office/drawing/2010/main" xmlns:a16="http://schemas.microsoft.com/office/drawing/2014/main" xmlns="" id="{22D73178-FBF4-6DBB-645C-7D05467CEF96}"/>
                  </a:ext>
                </a:extLst>
              </p:cNvPr>
              <p:cNvSpPr txBox="1">
                <a:spLocks/>
              </p:cNvSpPr>
              <p:nvPr/>
            </p:nvSpPr>
            <p:spPr>
              <a:xfrm>
                <a:off x="7945561" y="4479789"/>
                <a:ext cx="3573342" cy="1651000"/>
              </a:xfrm>
              <a:prstGeom prst="rect">
                <a:avLst/>
              </a:prstGeom>
              <a:noFill/>
            </p:spPr>
            <p:txBody>
              <a:bodyPr wrap="square" anchor="t" anchorCtr="0">
                <a:normAutofit/>
              </a:bodyPr>
              <a:lstStyle/>
              <a:p>
                <a:pPr>
                  <a:lnSpc>
                    <a:spcPct val="12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包含废电池、废灯管、过期药品等危险废物，必须单独存放并交给专业机构处理以减少环境污染。</a:t>
                </a:r>
                <a:endParaRPr lang="en-US" dirty="0"/>
              </a:p>
            </p:txBody>
          </p:sp>
          <p:sp>
            <p:nvSpPr>
              <p:cNvPr id="14" name="Bullet4">
                <a:extLst>
                  <a:ext uri="{FF2B5EF4-FFF2-40B4-BE49-F238E27FC236}">
                    <a16:creationId xmlns:a14="http://schemas.microsoft.com/office/drawing/2010/main" xmlns:a16="http://schemas.microsoft.com/office/drawing/2014/main" xmlns="" id="{228F0228-042F-F76D-D0D3-C24CCD6977DE}"/>
                  </a:ext>
                </a:extLst>
              </p:cNvPr>
              <p:cNvSpPr txBox="1">
                <a:spLocks/>
              </p:cNvSpPr>
              <p:nvPr/>
            </p:nvSpPr>
            <p:spPr>
              <a:xfrm>
                <a:off x="7945558" y="4078057"/>
                <a:ext cx="3573342" cy="401732"/>
              </a:xfrm>
              <a:prstGeom prst="rect">
                <a:avLst/>
              </a:prstGeom>
              <a:noFill/>
            </p:spPr>
            <p:txBody>
              <a:bodyPr wrap="square" rtlCol="0" anchor="ctr" anchorCtr="0">
                <a:normAutofit/>
              </a:bodyPr>
              <a:lstStyle/>
              <a:p>
                <a:r>
                  <a:rPr kumimoji="0" lang="zh-CN" altLang="en-US"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sym typeface="Arial" panose="020B0604020202020204" pitchFamily="34" charset="0"/>
                  </a:rPr>
                  <a:t>有害垃圾分类</a:t>
                </a:r>
                <a:endParaRPr lang="en-US" dirty="0"/>
              </a:p>
            </p:txBody>
          </p:sp>
        </p:grpSp>
      </p:grpSp>
      <p:sp>
        <p:nvSpPr>
          <p:cNvPr id="2" name="标题 1"/>
          <p:cNvSpPr>
            <a:spLocks noGrp="1"/>
          </p:cNvSpPr>
          <p:nvPr>
            <p:ph type="title"/>
          </p:nvPr>
        </p:nvSpPr>
        <p:spPr/>
        <p:txBody>
          <a:bodyPr/>
          <a:lstStyle/>
          <a:p>
            <a:r>
              <a:rPr lang="zh-CN" altLang="en-US" dirty="0"/>
              <a:t>垃圾分类基础知识</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1" y="1171984"/>
            <a:ext cx="5357678" cy="475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8079" y="1171984"/>
            <a:ext cx="5456371" cy="475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20939"/>
    </mc:Choice>
    <mc:Fallback>
      <p:transition spd="slow" advTm="2093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45876620-9774-4788-a46b-d64296e1e950.source.6.zh-Hans.pptx">
            <a:extLst>
              <a:ext uri="{FF2B5EF4-FFF2-40B4-BE49-F238E27FC236}">
                <a16:creationId xmlns:a16="http://schemas.microsoft.com/office/drawing/2014/main" xmlns="" id="{89330FEB-98D4-1C1A-DC2B-35CFB6D00B50}"/>
              </a:ext>
            </a:extLst>
          </p:cNvPr>
          <p:cNvGrpSpPr/>
          <p:nvPr/>
        </p:nvGrpSpPr>
        <p:grpSpPr>
          <a:xfrm>
            <a:off x="660400" y="1130300"/>
            <a:ext cx="10858500" cy="5003800"/>
            <a:chOff x="660400" y="1130300"/>
            <a:chExt cx="10858500" cy="5003800"/>
          </a:xfrm>
        </p:grpSpPr>
        <p:sp>
          <p:nvSpPr>
            <p:cNvPr id="36" name="PictureMisc1">
              <a:extLst>
                <a:ext uri="{FF2B5EF4-FFF2-40B4-BE49-F238E27FC236}">
                  <a16:creationId xmlns:a16="http://schemas.microsoft.com/office/drawing/2014/main" xmlns="" id="{E325DD1D-9B68-5BBE-8503-29719D675E15}"/>
                </a:ext>
              </a:extLst>
            </p:cNvPr>
            <p:cNvSpPr/>
            <p:nvPr/>
          </p:nvSpPr>
          <p:spPr>
            <a:xfrm>
              <a:off x="660400" y="1765300"/>
              <a:ext cx="2578719" cy="4368800"/>
            </a:xfrm>
            <a:prstGeom prst="rect">
              <a:avLst/>
            </a:prstGeom>
            <a:blipFill>
              <a:blip r:embed="rId2"/>
              <a:stretch>
                <a:fillRect l="-77063" r="-77063"/>
              </a:stretch>
            </a:blip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tx1"/>
                </a:solidFill>
                <a:cs typeface="+mn-ea"/>
                <a:sym typeface="+mn-lt"/>
              </a:endParaRPr>
            </a:p>
          </p:txBody>
        </p:sp>
        <p:sp>
          <p:nvSpPr>
            <p:cNvPr id="10" name="ïSļiḋe">
              <a:extLst>
                <a:ext uri="{FF2B5EF4-FFF2-40B4-BE49-F238E27FC236}">
                  <a16:creationId xmlns:a16="http://schemas.microsoft.com/office/drawing/2014/main" xmlns="" id="{B81D9DA6-6504-10AA-C4AF-A6CEE69C65B7}"/>
                </a:ext>
              </a:extLst>
            </p:cNvPr>
            <p:cNvSpPr/>
            <p:nvPr/>
          </p:nvSpPr>
          <p:spPr>
            <a:xfrm rot="5400000">
              <a:off x="3136156" y="1764986"/>
              <a:ext cx="205924" cy="492731"/>
            </a:xfrm>
            <a:prstGeom prst="rect">
              <a:avLst/>
            </a:prstGeom>
            <a:solidFill>
              <a:schemeClr val="accent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1400" b="1" dirty="0">
                <a:solidFill>
                  <a:schemeClr val="tx1"/>
                </a:solidFill>
                <a:cs typeface="+mn-ea"/>
                <a:sym typeface="+mn-lt"/>
              </a:endParaRPr>
            </a:p>
          </p:txBody>
        </p:sp>
        <p:sp>
          <p:nvSpPr>
            <p:cNvPr id="3" name="Title">
              <a:extLst>
                <a:ext uri="{FF2B5EF4-FFF2-40B4-BE49-F238E27FC236}">
                  <a16:creationId xmlns:a16="http://schemas.microsoft.com/office/drawing/2014/main" xmlns="" id="{4FBFABA2-BE17-FB0A-741C-4551916D762E}"/>
                </a:ext>
              </a:extLst>
            </p:cNvPr>
            <p:cNvSpPr txBox="1"/>
            <p:nvPr/>
          </p:nvSpPr>
          <p:spPr>
            <a:xfrm>
              <a:off x="660400" y="1130300"/>
              <a:ext cx="10858500" cy="520700"/>
            </a:xfrm>
            <a:prstGeom prst="rect">
              <a:avLst/>
            </a:prstGeom>
            <a:noFill/>
          </p:spPr>
          <p:txBody>
            <a:bodyPr vert="horz" wrap="square" rtlCol="0" anchor="ctr" anchorCtr="0">
              <a:normAutofit/>
            </a:bodyPr>
            <a:lstStyle/>
            <a:p>
              <a:r>
                <a:rPr lang="zh-CN" altLang="en-US" sz="2400" b="1" dirty="0">
                  <a:cs typeface="+mn-ea"/>
                  <a:sym typeface="+mn-lt"/>
                </a:rPr>
                <a:t>如何通过垃圾分类增强公众环保责任感</a:t>
              </a:r>
              <a:endParaRPr lang="en-US" dirty="0"/>
            </a:p>
          </p:txBody>
        </p:sp>
        <p:grpSp>
          <p:nvGrpSpPr>
            <p:cNvPr id="26" name="组合 25">
              <a:extLst>
                <a:ext uri="{FF2B5EF4-FFF2-40B4-BE49-F238E27FC236}">
                  <a16:creationId xmlns:a16="http://schemas.microsoft.com/office/drawing/2014/main" xmlns="" id="{018817FC-90B8-ABF3-DAD7-9E15799D7589}"/>
                </a:ext>
              </a:extLst>
            </p:cNvPr>
            <p:cNvGrpSpPr/>
            <p:nvPr/>
          </p:nvGrpSpPr>
          <p:grpSpPr>
            <a:xfrm>
              <a:off x="3560101" y="1926903"/>
              <a:ext cx="3815061" cy="1336554"/>
              <a:chOff x="3560101" y="1926903"/>
              <a:chExt cx="3815061" cy="1336554"/>
            </a:xfrm>
          </p:grpSpPr>
          <p:sp>
            <p:nvSpPr>
              <p:cNvPr id="8" name="Bullet1">
                <a:extLst>
                  <a:ext uri="{FF2B5EF4-FFF2-40B4-BE49-F238E27FC236}">
                    <a16:creationId xmlns:a16="http://schemas.microsoft.com/office/drawing/2014/main" xmlns="" id="{334354FC-EF11-F6C4-7DA4-E6D138580DBE}"/>
                  </a:ext>
                </a:extLst>
              </p:cNvPr>
              <p:cNvSpPr txBox="1"/>
              <p:nvPr/>
            </p:nvSpPr>
            <p:spPr>
              <a:xfrm>
                <a:off x="3560101" y="1926903"/>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垃圾分类知识普及</a:t>
                </a:r>
                <a:endParaRPr lang="en-US" dirty="0"/>
              </a:p>
            </p:txBody>
          </p:sp>
          <p:sp>
            <p:nvSpPr>
              <p:cNvPr id="9" name="Text1">
                <a:extLst>
                  <a:ext uri="{FF2B5EF4-FFF2-40B4-BE49-F238E27FC236}">
                    <a16:creationId xmlns:a16="http://schemas.microsoft.com/office/drawing/2014/main" xmlns="" id="{C2CC9C5E-344A-4A01-A0D5-0A0AFAB811C2}"/>
                  </a:ext>
                </a:extLst>
              </p:cNvPr>
              <p:cNvSpPr/>
              <p:nvPr/>
            </p:nvSpPr>
            <p:spPr>
              <a:xfrm flipH="1">
                <a:off x="3560101" y="2351771"/>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通过宣传周活动，向公众普及垃圾分类的基本知识，帮助居民了解不同垃圾的分类方法，增强环保意识。</a:t>
                </a:r>
                <a:endParaRPr lang="en-US" dirty="0"/>
              </a:p>
            </p:txBody>
          </p:sp>
        </p:grpSp>
        <p:grpSp>
          <p:nvGrpSpPr>
            <p:cNvPr id="27" name="组合 26">
              <a:extLst>
                <a:ext uri="{FF2B5EF4-FFF2-40B4-BE49-F238E27FC236}">
                  <a16:creationId xmlns:a16="http://schemas.microsoft.com/office/drawing/2014/main" xmlns="" id="{C96D065C-EE59-480C-CFFA-888C2DB1DA5D}"/>
                </a:ext>
              </a:extLst>
            </p:cNvPr>
            <p:cNvGrpSpPr/>
            <p:nvPr/>
          </p:nvGrpSpPr>
          <p:grpSpPr>
            <a:xfrm>
              <a:off x="7703838" y="1926903"/>
              <a:ext cx="3815061" cy="1336554"/>
              <a:chOff x="7703838" y="1926903"/>
              <a:chExt cx="3815061" cy="1336554"/>
            </a:xfrm>
          </p:grpSpPr>
          <p:sp>
            <p:nvSpPr>
              <p:cNvPr id="11" name="Bullet2">
                <a:extLst>
                  <a:ext uri="{FF2B5EF4-FFF2-40B4-BE49-F238E27FC236}">
                    <a16:creationId xmlns:a16="http://schemas.microsoft.com/office/drawing/2014/main" xmlns="" id="{1C674EFA-B0EF-552C-7221-8FF44818DB0F}"/>
                  </a:ext>
                </a:extLst>
              </p:cNvPr>
              <p:cNvSpPr txBox="1"/>
              <p:nvPr/>
            </p:nvSpPr>
            <p:spPr>
              <a:xfrm>
                <a:off x="7703838" y="1926903"/>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环保责任感培养</a:t>
                </a:r>
                <a:endParaRPr lang="en-US" dirty="0"/>
              </a:p>
            </p:txBody>
          </p:sp>
          <p:sp>
            <p:nvSpPr>
              <p:cNvPr id="12" name="Text2">
                <a:extLst>
                  <a:ext uri="{FF2B5EF4-FFF2-40B4-BE49-F238E27FC236}">
                    <a16:creationId xmlns:a16="http://schemas.microsoft.com/office/drawing/2014/main" xmlns="" id="{C31A24B0-C735-DE1D-886D-A779142D9B33}"/>
                  </a:ext>
                </a:extLst>
              </p:cNvPr>
              <p:cNvSpPr/>
              <p:nvPr/>
            </p:nvSpPr>
            <p:spPr>
              <a:xfrm flipH="1">
                <a:off x="7703838" y="2351771"/>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引导公民认识到垃圾分类对环境保护的重要性，从而主动承担起保护环境的责任，形成良好的生活习惯。</a:t>
                </a:r>
                <a:endParaRPr lang="en-US" dirty="0"/>
              </a:p>
            </p:txBody>
          </p:sp>
        </p:grpSp>
        <p:grpSp>
          <p:nvGrpSpPr>
            <p:cNvPr id="28" name="组合 27">
              <a:extLst>
                <a:ext uri="{FF2B5EF4-FFF2-40B4-BE49-F238E27FC236}">
                  <a16:creationId xmlns:a16="http://schemas.microsoft.com/office/drawing/2014/main" xmlns="" id="{E54748B7-082F-E78A-5D12-61E9261D5389}"/>
                </a:ext>
              </a:extLst>
            </p:cNvPr>
            <p:cNvGrpSpPr/>
            <p:nvPr/>
          </p:nvGrpSpPr>
          <p:grpSpPr>
            <a:xfrm>
              <a:off x="3560101" y="3281141"/>
              <a:ext cx="3815061" cy="1336554"/>
              <a:chOff x="3560101" y="3281141"/>
              <a:chExt cx="3815061" cy="1336554"/>
            </a:xfrm>
          </p:grpSpPr>
          <p:sp>
            <p:nvSpPr>
              <p:cNvPr id="13" name="Bullet3">
                <a:extLst>
                  <a:ext uri="{FF2B5EF4-FFF2-40B4-BE49-F238E27FC236}">
                    <a16:creationId xmlns:a16="http://schemas.microsoft.com/office/drawing/2014/main" xmlns="" id="{C248E21F-71BD-9599-26E8-C8E64E444553}"/>
                  </a:ext>
                </a:extLst>
              </p:cNvPr>
              <p:cNvSpPr txBox="1"/>
              <p:nvPr/>
            </p:nvSpPr>
            <p:spPr>
              <a:xfrm>
                <a:off x="3560101" y="3281141"/>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社区参与机制建立</a:t>
                </a:r>
                <a:endParaRPr lang="en-US" dirty="0"/>
              </a:p>
            </p:txBody>
          </p:sp>
          <p:sp>
            <p:nvSpPr>
              <p:cNvPr id="15" name="Text3">
                <a:extLst>
                  <a:ext uri="{FF2B5EF4-FFF2-40B4-BE49-F238E27FC236}">
                    <a16:creationId xmlns:a16="http://schemas.microsoft.com/office/drawing/2014/main" xmlns="" id="{4D55E1EC-D928-5AE4-1CA8-42EE74323E5C}"/>
                  </a:ext>
                </a:extLst>
              </p:cNvPr>
              <p:cNvSpPr/>
              <p:nvPr/>
            </p:nvSpPr>
            <p:spPr>
              <a:xfrm flipH="1">
                <a:off x="3560101" y="3706009"/>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鼓励社区组织垃圾分类活动，让居民在实际操作中学习和体验，提升他们的参与感与责任感。</a:t>
                </a:r>
                <a:endParaRPr lang="en-US" dirty="0"/>
              </a:p>
            </p:txBody>
          </p:sp>
        </p:grpSp>
        <p:grpSp>
          <p:nvGrpSpPr>
            <p:cNvPr id="30" name="组合 29">
              <a:extLst>
                <a:ext uri="{FF2B5EF4-FFF2-40B4-BE49-F238E27FC236}">
                  <a16:creationId xmlns:a16="http://schemas.microsoft.com/office/drawing/2014/main" xmlns="" id="{54CCA88C-F61D-7C4C-D06B-1A1592EFFC95}"/>
                </a:ext>
              </a:extLst>
            </p:cNvPr>
            <p:cNvGrpSpPr/>
            <p:nvPr/>
          </p:nvGrpSpPr>
          <p:grpSpPr>
            <a:xfrm>
              <a:off x="7703838" y="3281141"/>
              <a:ext cx="3815061" cy="1336554"/>
              <a:chOff x="7703838" y="3281141"/>
              <a:chExt cx="3815061" cy="1336554"/>
            </a:xfrm>
          </p:grpSpPr>
          <p:sp>
            <p:nvSpPr>
              <p:cNvPr id="16" name="Bullet4">
                <a:extLst>
                  <a:ext uri="{FF2B5EF4-FFF2-40B4-BE49-F238E27FC236}">
                    <a16:creationId xmlns:a16="http://schemas.microsoft.com/office/drawing/2014/main" xmlns="" id="{7592486F-7500-6FA2-A44C-CC71E0C976FB}"/>
                  </a:ext>
                </a:extLst>
              </p:cNvPr>
              <p:cNvSpPr txBox="1"/>
              <p:nvPr/>
            </p:nvSpPr>
            <p:spPr>
              <a:xfrm>
                <a:off x="7703838" y="3281141"/>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激励措施的实施</a:t>
                </a:r>
                <a:endParaRPr lang="en-US" dirty="0"/>
              </a:p>
            </p:txBody>
          </p:sp>
          <p:sp>
            <p:nvSpPr>
              <p:cNvPr id="17" name="Text4">
                <a:extLst>
                  <a:ext uri="{FF2B5EF4-FFF2-40B4-BE49-F238E27FC236}">
                    <a16:creationId xmlns:a16="http://schemas.microsoft.com/office/drawing/2014/main" xmlns="" id="{38AB29BF-2740-729D-D341-BE80B555B77F}"/>
                  </a:ext>
                </a:extLst>
              </p:cNvPr>
              <p:cNvSpPr/>
              <p:nvPr/>
            </p:nvSpPr>
            <p:spPr>
              <a:xfrm flipH="1">
                <a:off x="7703838" y="3706009"/>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设立奖励机制，表彰积极参与垃圾分类的个人或家庭，激励更多人加入到环保行动中来。</a:t>
                </a:r>
                <a:endParaRPr lang="en-US" dirty="0"/>
              </a:p>
            </p:txBody>
          </p:sp>
        </p:grpSp>
        <p:grpSp>
          <p:nvGrpSpPr>
            <p:cNvPr id="34" name="组合 33">
              <a:extLst>
                <a:ext uri="{FF2B5EF4-FFF2-40B4-BE49-F238E27FC236}">
                  <a16:creationId xmlns:a16="http://schemas.microsoft.com/office/drawing/2014/main" xmlns="" id="{E901627B-7C62-F8E5-7E5D-488C9AEAF004}"/>
                </a:ext>
              </a:extLst>
            </p:cNvPr>
            <p:cNvGrpSpPr/>
            <p:nvPr/>
          </p:nvGrpSpPr>
          <p:grpSpPr>
            <a:xfrm>
              <a:off x="3560101" y="4797546"/>
              <a:ext cx="3815061" cy="1336554"/>
              <a:chOff x="3560101" y="4797546"/>
              <a:chExt cx="3815061" cy="1336554"/>
            </a:xfrm>
          </p:grpSpPr>
          <p:sp>
            <p:nvSpPr>
              <p:cNvPr id="22" name="Bullet5">
                <a:extLst>
                  <a:ext uri="{FF2B5EF4-FFF2-40B4-BE49-F238E27FC236}">
                    <a16:creationId xmlns:a16="http://schemas.microsoft.com/office/drawing/2014/main" xmlns="" id="{99BDABB0-606E-92A0-D531-566A7E71A0E9}"/>
                  </a:ext>
                </a:extLst>
              </p:cNvPr>
              <p:cNvSpPr txBox="1"/>
              <p:nvPr/>
            </p:nvSpPr>
            <p:spPr>
              <a:xfrm>
                <a:off x="3560101" y="4797546"/>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教育与实践结合</a:t>
                </a:r>
                <a:endParaRPr lang="en-US" dirty="0"/>
              </a:p>
            </p:txBody>
          </p:sp>
          <p:sp>
            <p:nvSpPr>
              <p:cNvPr id="23" name="Text5">
                <a:extLst>
                  <a:ext uri="{FF2B5EF4-FFF2-40B4-BE49-F238E27FC236}">
                    <a16:creationId xmlns:a16="http://schemas.microsoft.com/office/drawing/2014/main" xmlns="" id="{E6BFB4D2-1CC7-E81D-1938-C20E79BFC869}"/>
                  </a:ext>
                </a:extLst>
              </p:cNvPr>
              <p:cNvSpPr/>
              <p:nvPr/>
            </p:nvSpPr>
            <p:spPr>
              <a:xfrm flipH="1">
                <a:off x="3560101" y="5222414"/>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在学校开展垃圾分类教育，结合实践活动，从小培养学生的环保意识，并影响家庭成员共同参与。</a:t>
                </a:r>
                <a:endParaRPr lang="en-US" dirty="0"/>
              </a:p>
            </p:txBody>
          </p:sp>
        </p:grpSp>
        <p:grpSp>
          <p:nvGrpSpPr>
            <p:cNvPr id="35" name="组合 34">
              <a:extLst>
                <a:ext uri="{FF2B5EF4-FFF2-40B4-BE49-F238E27FC236}">
                  <a16:creationId xmlns:a16="http://schemas.microsoft.com/office/drawing/2014/main" xmlns="" id="{1E1700C5-8AE3-3D27-F6AE-55B14309256B}"/>
                </a:ext>
              </a:extLst>
            </p:cNvPr>
            <p:cNvGrpSpPr/>
            <p:nvPr/>
          </p:nvGrpSpPr>
          <p:grpSpPr>
            <a:xfrm>
              <a:off x="7703838" y="4797546"/>
              <a:ext cx="3815061" cy="1336554"/>
              <a:chOff x="7703838" y="4797546"/>
              <a:chExt cx="3815061" cy="1336554"/>
            </a:xfrm>
          </p:grpSpPr>
          <p:sp>
            <p:nvSpPr>
              <p:cNvPr id="24" name="Bullet6">
                <a:extLst>
                  <a:ext uri="{FF2B5EF4-FFF2-40B4-BE49-F238E27FC236}">
                    <a16:creationId xmlns:a16="http://schemas.microsoft.com/office/drawing/2014/main" xmlns="" id="{36C4FC73-FB93-F4E1-B857-DA424EF8C274}"/>
                  </a:ext>
                </a:extLst>
              </p:cNvPr>
              <p:cNvSpPr txBox="1"/>
              <p:nvPr/>
            </p:nvSpPr>
            <p:spPr>
              <a:xfrm>
                <a:off x="7703838" y="4797546"/>
                <a:ext cx="3815061" cy="424868"/>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buSzPct val="25000"/>
                </a:pPr>
                <a:r>
                  <a:rPr lang="zh-CN" altLang="en-US" b="1" dirty="0">
                    <a:cs typeface="+mn-ea"/>
                    <a:sym typeface="+mn-lt"/>
                  </a:rPr>
                  <a:t>公共监督体系构建</a:t>
                </a:r>
                <a:endParaRPr lang="en-US" dirty="0"/>
              </a:p>
            </p:txBody>
          </p:sp>
          <p:sp>
            <p:nvSpPr>
              <p:cNvPr id="25" name="Text6">
                <a:extLst>
                  <a:ext uri="{FF2B5EF4-FFF2-40B4-BE49-F238E27FC236}">
                    <a16:creationId xmlns:a16="http://schemas.microsoft.com/office/drawing/2014/main" xmlns="" id="{66B32050-940A-60D0-7ED8-524A9C964552}"/>
                  </a:ext>
                </a:extLst>
              </p:cNvPr>
              <p:cNvSpPr/>
              <p:nvPr/>
            </p:nvSpPr>
            <p:spPr>
              <a:xfrm flipH="1">
                <a:off x="7703838" y="5222414"/>
                <a:ext cx="3815055" cy="911686"/>
              </a:xfrm>
              <a:prstGeom prst="rect">
                <a:avLst/>
              </a:prstGeom>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kumimoji="1" lang="zh-CN" altLang="en-US" sz="1200" dirty="0">
                    <a:solidFill>
                      <a:schemeClr val="tx1"/>
                    </a:solidFill>
                    <a:cs typeface="+mn-ea"/>
                    <a:sym typeface="+mn-lt"/>
                  </a:rPr>
                  <a:t>建立垃圾分类监督机制，鼓励公众互相监督，及时反馈问题，确保垃圾分类政策的有效执行。</a:t>
                </a:r>
                <a:endParaRPr lang="en-US" dirty="0"/>
              </a:p>
            </p:txBody>
          </p:sp>
        </p:grpSp>
      </p:grpSp>
      <p:sp>
        <p:nvSpPr>
          <p:cNvPr id="2" name="标题 1"/>
          <p:cNvSpPr>
            <a:spLocks noGrp="1"/>
          </p:cNvSpPr>
          <p:nvPr>
            <p:ph type="title"/>
          </p:nvPr>
        </p:nvSpPr>
        <p:spPr/>
        <p:txBody>
          <a:bodyPr/>
          <a:lstStyle/>
          <a:p>
            <a:r>
              <a:rPr lang="zh-CN" altLang="en-US" dirty="0"/>
              <a:t>公民环保意识提升</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20953"/>
    </mc:Choice>
    <mc:Fallback>
      <p:transition spd="slow" advTm="2095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谢谢观看</a:t>
            </a:r>
            <a:endParaRPr lang="en-US" dirty="0"/>
          </a:p>
        </p:txBody>
      </p:sp>
      <p:sp>
        <p:nvSpPr>
          <p:cNvPr id="4" name="文本占位符 3"/>
          <p:cNvSpPr>
            <a:spLocks noGrp="1"/>
          </p:cNvSpPr>
          <p:nvPr>
            <p:ph type="body" sz="quarter" idx="13"/>
          </p:nvPr>
        </p:nvSpPr>
        <p:spPr/>
        <p:txBody>
          <a:bodyPr>
            <a:noAutofit/>
          </a:bodyPr>
          <a:lstStyle/>
          <a:p>
            <a:r>
              <a:rPr lang="zh-CN" altLang="en-US" sz="1400" b="1" dirty="0"/>
              <a:t>河南省社会科学界联合会</a:t>
            </a:r>
            <a:endParaRPr lang="en-US" sz="1400" b="1" dirty="0"/>
          </a:p>
        </p:txBody>
      </p:sp>
      <p:sp>
        <p:nvSpPr>
          <p:cNvPr id="5" name="文本占位符 4"/>
          <p:cNvSpPr>
            <a:spLocks noGrp="1"/>
          </p:cNvSpPr>
          <p:nvPr>
            <p:ph type="body" sz="quarter" idx="14"/>
          </p:nvPr>
        </p:nvSpPr>
        <p:spPr/>
        <p:txBody>
          <a:bodyPr/>
          <a:lstStyle/>
          <a:p>
            <a:r>
              <a:rPr lang="zh-CN" altLang="en-US" sz="1400" b="1" dirty="0"/>
              <a:t>2025/05/2</a:t>
            </a:r>
            <a:r>
              <a:rPr lang="en-US" altLang="zh-CN" sz="1400" b="1" dirty="0"/>
              <a:t>2</a:t>
            </a:r>
            <a:endParaRPr lang="en-US" sz="1400" b="1" dirty="0"/>
          </a:p>
        </p:txBody>
      </p:sp>
    </p:spTree>
  </p:cSld>
  <p:clrMapOvr>
    <a:masterClrMapping/>
  </p:clrMapOvr>
  <mc:AlternateContent xmlns:mc="http://schemas.openxmlformats.org/markup-compatibility/2006">
    <mc:Choice xmlns:p14="http://schemas.microsoft.com/office/powerpoint/2010/main" Requires="p14">
      <p:transition spd="slow" p14:dur="2000" advTm="10903"/>
    </mc:Choice>
    <mc:Fallback>
      <p:transition spd="slow" advTm="10903"/>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ormal&quot;,&quot;Name&quot;:&quot;GuidesStyle_Normal&quot;,&quot;Kind&quot;:0,&quot;OldGuidesSetting&quot;:{&quot;HeaderHeight&quot;:15.0,&quot;FooterHeight&quot;:9.0,&quot;SideMargin&quot;:5.5,&quot;TopMargin&quot;:0.0,&quot;BottomMargin&quot;:0.0,&quot;IntervalMargin&quot;:1.5}}"/>
</p:tagLst>
</file>

<file path=ppt/theme/theme1.xml><?xml version="1.0" encoding="utf-8"?>
<a:theme xmlns:a="http://schemas.openxmlformats.org/drawingml/2006/main" name="Designed by iSlide">
  <a:themeElements>
    <a:clrScheme name="iSlide">
      <a:dk1>
        <a:srgbClr val="2F2F2F"/>
      </a:dk1>
      <a:lt1>
        <a:srgbClr val="FFFFFF"/>
      </a:lt1>
      <a:dk2>
        <a:srgbClr val="778495"/>
      </a:dk2>
      <a:lt2>
        <a:srgbClr val="F0F0F0"/>
      </a:lt2>
      <a:accent1>
        <a:srgbClr val="60CBFF"/>
      </a:accent1>
      <a:accent2>
        <a:srgbClr val="92D050"/>
      </a:accent2>
      <a:accent3>
        <a:srgbClr val="5BA3EB"/>
      </a:accent3>
      <a:accent4>
        <a:srgbClr val="06BB9A"/>
      </a:accent4>
      <a:accent5>
        <a:srgbClr val="8E7EF0"/>
      </a:accent5>
      <a:accent6>
        <a:srgbClr val="F4B919"/>
      </a:accent6>
      <a:hlink>
        <a:srgbClr val="F84D4D"/>
      </a:hlink>
      <a:folHlink>
        <a:srgbClr val="979797"/>
      </a:folHlink>
    </a:clrScheme>
    <a:fontScheme name="iSlide">
      <a:majorFont>
        <a:latin typeface="华康方圆体W7"/>
        <a:ea typeface="华康方圆体W7"/>
        <a:cs typeface=""/>
      </a:majorFont>
      <a:minorFont>
        <a:latin typeface="思源黑体 Medium"/>
        <a:ea typeface="思源黑体 Medium"/>
        <a:cs typeface=""/>
      </a:minorFont>
    </a:fontScheme>
    <a:fmtScheme name="iSlid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iSlid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iSlide Presentation Template</Template>
  <TotalTime>278</TotalTime>
  <Words>607</Words>
  <Application>Microsoft Office PowerPoint</Application>
  <PresentationFormat>自定义</PresentationFormat>
  <Paragraphs>50</Paragraphs>
  <Slides>7</Slides>
  <Notes>1</Notes>
  <HiddenSlides>0</HiddenSlides>
  <MMClips>0</MMClips>
  <ScaleCrop>false</ScaleCrop>
  <HeadingPairs>
    <vt:vector size="4" baseType="variant">
      <vt:variant>
        <vt:lpstr>主题</vt:lpstr>
      </vt:variant>
      <vt:variant>
        <vt:i4>1</vt:i4>
      </vt:variant>
      <vt:variant>
        <vt:lpstr>幻灯片标题</vt:lpstr>
      </vt:variant>
      <vt:variant>
        <vt:i4>7</vt:i4>
      </vt:variant>
    </vt:vector>
  </HeadingPairs>
  <TitlesOfParts>
    <vt:vector size="8" baseType="lpstr">
      <vt:lpstr>Designed by iSlide</vt:lpstr>
      <vt:lpstr>全国城市生活垃圾分类宣传周</vt:lpstr>
      <vt:lpstr>垃圾分类宣传周由来</vt:lpstr>
      <vt:lpstr>垃圾分类的重要性</vt:lpstr>
      <vt:lpstr>环境保护的作用</vt:lpstr>
      <vt:lpstr>垃圾分类基础知识</vt:lpstr>
      <vt:lpstr>公民环保意识提升</vt:lpstr>
      <vt:lpstr>谢谢观看</vt:lpstr>
    </vt:vector>
  </TitlesOfParts>
  <Manager>桃棘PPT</Manager>
  <Company>iSlide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全国城市生活垃圾分类宣传周</dc:title>
  <dc:creator>桃棘PPT</dc:creator>
  <cp:lastModifiedBy>admin</cp:lastModifiedBy>
  <cp:revision>11</cp:revision>
  <cp:lastPrinted>2024-10-21T16:00:00Z</cp:lastPrinted>
  <dcterms:created xsi:type="dcterms:W3CDTF">2024-10-21T16:00:00Z</dcterms:created>
  <dcterms:modified xsi:type="dcterms:W3CDTF">2025-05-23T09:00:09Z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6f52ded4-5e24-4226-b4a0-28ab5cb0c8cf</vt:lpwstr>
  </property>
</Properties>
</file>